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7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80"/>
    <a:srgbClr val="FF3399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464" y="-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C816D6-1AAC-4CC3-82AD-87FE0F11785B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60886-15F4-4A3D-B917-849C15137B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4662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0886-15F4-4A3D-B917-849C15137BC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5391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411760" y="5150062"/>
            <a:ext cx="4608512" cy="156966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prstClr val="black"/>
                </a:solidFill>
                <a:latin typeface="Comic Sans MS" pitchFamily="66" charset="0"/>
              </a:rPr>
              <a:t>Ünlem </a:t>
            </a:r>
            <a:endParaRPr lang="tr-TR" dirty="0"/>
          </a:p>
        </p:txBody>
      </p:sp>
      <p:pic>
        <p:nvPicPr>
          <p:cNvPr id="2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649" y="12576"/>
            <a:ext cx="5137097" cy="513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272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68863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	</a:t>
            </a:r>
            <a:r>
              <a:rPr lang="tr-TR" sz="2800" dirty="0" smtClean="0">
                <a:latin typeface="Comic Sans MS" pitchFamily="66" charset="0"/>
              </a:rPr>
              <a:t>Acı, üzüntü, sevinç, heyecan, şaşkınlık, ko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ku gibi ani duyguları belirten cümlelerin sonuna </a:t>
            </a:r>
            <a:r>
              <a:rPr lang="tr-TR" sz="2800" b="1" u="sng" dirty="0" smtClean="0">
                <a:solidFill>
                  <a:srgbClr val="FF0000"/>
                </a:solidFill>
                <a:latin typeface="Comic Sans MS" pitchFamily="66" charset="0"/>
              </a:rPr>
              <a:t>ünlem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konur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tr-TR" sz="1600" dirty="0" smtClean="0">
              <a:solidFill>
                <a:prstClr val="black"/>
              </a:solidFill>
            </a:endParaRPr>
          </a:p>
          <a:p>
            <a:endParaRPr lang="tr-TR" sz="3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    Eyvah, yemek yandı</a:t>
            </a:r>
            <a:r>
              <a:rPr lang="tr-TR" sz="5000" b="1" dirty="0">
                <a:solidFill>
                  <a:srgbClr val="FF0000"/>
                </a:solidFill>
                <a:latin typeface="Comic Sans MS" pitchFamily="66" charset="0"/>
              </a:rPr>
              <a:t> !</a:t>
            </a:r>
            <a:endParaRPr lang="tr-TR" dirty="0" smtClean="0"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100" dirty="0" smtClean="0"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100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    Yaşasın, sınavı kazandım</a:t>
            </a:r>
            <a:r>
              <a:rPr lang="tr-TR" sz="5000" b="1" dirty="0">
                <a:solidFill>
                  <a:srgbClr val="FF0000"/>
                </a:solidFill>
                <a:latin typeface="Comic Sans MS" pitchFamily="66" charset="0"/>
              </a:rPr>
              <a:t> !</a:t>
            </a:r>
            <a:endParaRPr lang="tr-TR" dirty="0" smtClean="0"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500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     Oh</a:t>
            </a:r>
            <a:r>
              <a:rPr lang="tr-TR" sz="5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50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r>
              <a:rPr lang="tr-TR" dirty="0" smtClean="0">
                <a:latin typeface="Comic Sans MS" pitchFamily="66" charset="0"/>
              </a:rPr>
              <a:t> Şimdi içim rahatladı.</a:t>
            </a:r>
            <a:endParaRPr lang="tr-TR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800" dirty="0">
                <a:latin typeface="Comic Sans MS" pitchFamily="66" charset="0"/>
              </a:rPr>
              <a:t> </a:t>
            </a:r>
            <a:r>
              <a:rPr lang="tr-TR" sz="800" dirty="0" smtClean="0">
                <a:latin typeface="Comic Sans MS" pitchFamily="66" charset="0"/>
              </a:rPr>
              <a:t>                      </a:t>
            </a:r>
            <a:endParaRPr lang="tr-TR" sz="2800" dirty="0" smtClean="0">
              <a:latin typeface="Comic Sans MS" pitchFamily="66" charset="0"/>
            </a:endParaRP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5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325" y="4119558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487" y="5085184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5514" y="953570"/>
            <a:ext cx="8424548" cy="532190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Seslenme, hitap ve uya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ı sözle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inden son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a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ünlem </a:t>
            </a:r>
            <a:r>
              <a:rPr lang="tr-TR" dirty="0" smtClean="0">
                <a:latin typeface="Comic Sans MS" pitchFamily="66" charset="0"/>
              </a:rPr>
              <a:t>konu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lvl="0" indent="0">
              <a:buNone/>
            </a:pPr>
            <a:r>
              <a:rPr lang="tr-TR" dirty="0" smtClean="0">
                <a:latin typeface="Comic Sans MS" pitchFamily="66" charset="0"/>
              </a:rPr>
              <a:t>    Ey Tü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k Gençliği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tr-TR" sz="4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tr-TR" smtClean="0">
                <a:solidFill>
                  <a:prstClr val="black"/>
                </a:solidFill>
                <a:latin typeface="Comic Sans MS" pitchFamily="66" charset="0"/>
              </a:rPr>
              <a:t>   Değe</a:t>
            </a:r>
            <a:r>
              <a:rPr lang="tr-TR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mtClean="0">
                <a:solidFill>
                  <a:prstClr val="black"/>
                </a:solidFill>
                <a:latin typeface="Comic Sans MS" pitchFamily="66" charset="0"/>
              </a:rPr>
              <a:t>li 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konukla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tr-TR" sz="48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    Odular, ilk hedefiniz Akdeniz’di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, İleri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4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</a:t>
            </a:r>
            <a:endParaRPr lang="tr-TR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5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13" y="2687067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13" y="3501008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13" y="4132226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011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</Words>
  <PresentationFormat>Ekran Gösterisi (4:3)</PresentationFormat>
  <Paragraphs>21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Slayt 1</vt:lpstr>
      <vt:lpstr>Slayt 2</vt:lpstr>
      <vt:lpstr>Slayt 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2020-09-26T19:11:35Z</dcterms:created>
  <dcterms:modified xsi:type="dcterms:W3CDTF">2020-09-29T07:41:20Z</dcterms:modified>
  <cp:category>https://www.sorubak.com</cp:category>
</cp:coreProperties>
</file>