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21.05.2021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AppData\Local\Microsoft\Windows\INetCache\IE\TRX1M5SH\1280px-Flag_of_Turkey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00390" y="1892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tr-TR" sz="4800" b="1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TÜRKİYE CUMHURİYETİ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259632" y="3645024"/>
            <a:ext cx="6400800" cy="1752600"/>
          </a:xfrm>
        </p:spPr>
        <p:txBody>
          <a:bodyPr/>
          <a:lstStyle/>
          <a:p>
            <a:r>
              <a:rPr lang="tr-TR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919209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Ülkemizin Künyesi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Adı: Türkiye Cumhuriyeti</a:t>
            </a:r>
          </a:p>
          <a:p>
            <a:r>
              <a:rPr lang="tr-TR" dirty="0"/>
              <a:t>Başkenti: Ankara</a:t>
            </a:r>
          </a:p>
          <a:p>
            <a:r>
              <a:rPr lang="tr-TR" dirty="0"/>
              <a:t>Nüfusu: 83.640000</a:t>
            </a:r>
          </a:p>
          <a:p>
            <a:r>
              <a:rPr lang="tr-TR" dirty="0"/>
              <a:t>Yüz ölçümü: 783.562 km²</a:t>
            </a:r>
          </a:p>
          <a:p>
            <a:r>
              <a:rPr lang="tr-TR" dirty="0"/>
              <a:t>Bulunduğu kıta : Asya- Avrupa </a:t>
            </a:r>
          </a:p>
          <a:p>
            <a:r>
              <a:rPr lang="tr-TR" dirty="0"/>
              <a:t>Sahip olduğu denizler : Akdeniz, Karadeniz, Ege Denizi, Marmara Denizi</a:t>
            </a:r>
          </a:p>
        </p:txBody>
      </p:sp>
    </p:spTree>
    <p:extLst>
      <p:ext uri="{BB962C8B-B14F-4D97-AF65-F5344CB8AC3E}">
        <p14:creationId xmlns:p14="http://schemas.microsoft.com/office/powerpoint/2010/main" val="3126216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Komşu Olduğu Ülkeler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Bulgaristan</a:t>
            </a:r>
          </a:p>
          <a:p>
            <a:r>
              <a:rPr lang="tr-TR" dirty="0"/>
              <a:t> Yunanistan,</a:t>
            </a:r>
          </a:p>
          <a:p>
            <a:r>
              <a:rPr lang="tr-TR" dirty="0"/>
              <a:t>Gürcistan</a:t>
            </a:r>
          </a:p>
          <a:p>
            <a:r>
              <a:rPr lang="tr-TR" dirty="0"/>
              <a:t>Ermenistan</a:t>
            </a:r>
          </a:p>
          <a:p>
            <a:r>
              <a:rPr lang="tr-TR" dirty="0"/>
              <a:t> İran</a:t>
            </a:r>
          </a:p>
          <a:p>
            <a:r>
              <a:rPr lang="tr-TR" dirty="0"/>
              <a:t>Azerbaycan(Azerbaycan ile bağlantılı olan </a:t>
            </a:r>
            <a:r>
              <a:rPr lang="tr-TR" dirty="0" err="1"/>
              <a:t>Nahcıvan</a:t>
            </a:r>
            <a:r>
              <a:rPr lang="tr-TR" dirty="0"/>
              <a:t> Özerk Bölgesi de komşumuzdur.) </a:t>
            </a:r>
          </a:p>
          <a:p>
            <a:r>
              <a:rPr lang="tr-TR" dirty="0"/>
              <a:t>Irak</a:t>
            </a:r>
          </a:p>
          <a:p>
            <a:r>
              <a:rPr lang="tr-TR" dirty="0"/>
              <a:t> Suriye</a:t>
            </a:r>
          </a:p>
        </p:txBody>
      </p:sp>
    </p:spTree>
    <p:extLst>
      <p:ext uri="{BB962C8B-B14F-4D97-AF65-F5344CB8AC3E}">
        <p14:creationId xmlns:p14="http://schemas.microsoft.com/office/powerpoint/2010/main" val="823740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-387424"/>
            <a:ext cx="7704856" cy="7704856"/>
          </a:xfrm>
        </p:spPr>
      </p:pic>
    </p:spTree>
    <p:extLst>
      <p:ext uri="{BB962C8B-B14F-4D97-AF65-F5344CB8AC3E}">
        <p14:creationId xmlns:p14="http://schemas.microsoft.com/office/powerpoint/2010/main" val="841496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Türkiye Dilsiz Haritası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88" y="2422754"/>
            <a:ext cx="6777037" cy="3311066"/>
          </a:xfrm>
        </p:spPr>
      </p:pic>
    </p:spTree>
    <p:extLst>
      <p:ext uri="{BB962C8B-B14F-4D97-AF65-F5344CB8AC3E}">
        <p14:creationId xmlns:p14="http://schemas.microsoft.com/office/powerpoint/2010/main" val="3174568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Türkiye’nin Bölgeleri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8964487" cy="5373215"/>
          </a:xfrm>
        </p:spPr>
      </p:pic>
    </p:spTree>
    <p:extLst>
      <p:ext uri="{BB962C8B-B14F-4D97-AF65-F5344CB8AC3E}">
        <p14:creationId xmlns:p14="http://schemas.microsoft.com/office/powerpoint/2010/main" val="2369832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60232"/>
          </a:xfrm>
        </p:spPr>
      </p:pic>
    </p:spTree>
    <p:extLst>
      <p:ext uri="{BB962C8B-B14F-4D97-AF65-F5344CB8AC3E}">
        <p14:creationId xmlns:p14="http://schemas.microsoft.com/office/powerpoint/2010/main" val="10284674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61</TotalTime>
  <Words>69</Words>
  <PresentationFormat>Ekran Gösterisi 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Century Gothic</vt:lpstr>
      <vt:lpstr>Times New Roman</vt:lpstr>
      <vt:lpstr>Wingdings 2</vt:lpstr>
      <vt:lpstr>Austin</vt:lpstr>
      <vt:lpstr>TÜRKİYE CUMHURİYETİ</vt:lpstr>
      <vt:lpstr>Ülkemizin Künyesi</vt:lpstr>
      <vt:lpstr>Komşu Olduğu Ülkeler</vt:lpstr>
      <vt:lpstr>PowerPoint Sunusu</vt:lpstr>
      <vt:lpstr>Türkiye Dilsiz Haritası</vt:lpstr>
      <vt:lpstr>Türkiye’nin Bölgeleri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2021-05-20T05:29:46Z</dcterms:created>
  <dcterms:modified xsi:type="dcterms:W3CDTF">2021-05-21T08:32:34Z</dcterms:modified>
  <cp:category>https://www.sorubak.com</cp:category>
</cp:coreProperties>
</file>