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0" r:id="rId2"/>
    <p:sldId id="257" r:id="rId3"/>
    <p:sldId id="263" r:id="rId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800080"/>
    <a:srgbClr val="FF3399"/>
    <a:srgbClr val="CC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7" d="100"/>
          <a:sy n="87" d="100"/>
        </p:scale>
        <p:origin x="-654" y="-2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A2407F-78A2-4C14-A9CF-210FA5FAC918}" type="datetimeFigureOut">
              <a:rPr lang="tr-TR" smtClean="0"/>
              <a:pPr/>
              <a:t>29/09/2020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FBCF33-0806-4C7A-8655-311B7089447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57327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BCF33-0806-4C7A-8655-311B7089447D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48819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pPr/>
              <a:t>29/09/2020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251385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pPr/>
              <a:t>29/09/2020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28937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pPr/>
              <a:t>29/09/2020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96090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pPr/>
              <a:t>29/09/2020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97203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pPr/>
              <a:t>29/09/2020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204584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pPr/>
              <a:t>29/09/2020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218642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pPr/>
              <a:t>29/09/2020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07837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pPr/>
              <a:t>29/09/2020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029816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pPr/>
              <a:t>29/09/2020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81105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pPr/>
              <a:t>29/09/2020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57508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pPr/>
              <a:t>29/09/2020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390893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B1A6F7-A73A-4352-B773-AEF0AF3F58E5}" type="datetimeFigureOut">
              <a:rPr lang="tr-TR" smtClean="0"/>
              <a:pPr/>
              <a:t>29/09/2020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4B7957-D336-4BD7-83E3-598959B3DD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69052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/>
          <p:cNvSpPr txBox="1"/>
          <p:nvPr/>
        </p:nvSpPr>
        <p:spPr>
          <a:xfrm>
            <a:off x="1907704" y="3356992"/>
            <a:ext cx="5813758" cy="1569660"/>
          </a:xfrm>
          <a:prstGeom prst="rect">
            <a:avLst/>
          </a:prstGeom>
          <a:noFill/>
          <a:ln w="762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prstClr val="black"/>
                </a:solidFill>
                <a:latin typeface="Comic Sans MS" pitchFamily="66" charset="0"/>
              </a:rPr>
              <a:t>Üç Nokta</a:t>
            </a:r>
            <a:endParaRPr lang="tr-TR" dirty="0"/>
          </a:p>
        </p:txBody>
      </p:sp>
      <p:pic>
        <p:nvPicPr>
          <p:cNvPr id="6" name="Picture 2" descr="https://2.bp.blogspot.com/-95wXRukXVBE/WYxAq-xlOoI/AAAAAAAAI6U/MXGhoXRF5SsHT0EM02pqX86DBfrrREsYACLcBGAs/s1600/nokt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052736"/>
            <a:ext cx="1592303" cy="1487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2.bp.blogspot.com/-95wXRukXVBE/WYxAq-xlOoI/AAAAAAAAI6U/MXGhoXRF5SsHT0EM02pqX86DBfrrREsYACLcBGAs/s1600/nokt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052736"/>
            <a:ext cx="1592303" cy="1487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2.bp.blogspot.com/-95wXRukXVBE/WYxAq-xlOoI/AAAAAAAAI6U/MXGhoXRF5SsHT0EM02pqX86DBfrrREsYACLcBGAs/s1600/nokt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16031" y="1052736"/>
            <a:ext cx="1592303" cy="1487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72729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1196752"/>
            <a:ext cx="8291264" cy="46085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smtClean="0">
                <a:latin typeface="Comic Sans MS" pitchFamily="66" charset="0"/>
              </a:rPr>
              <a:t>	Tamamlanmamış cümlelerin sonuna </a:t>
            </a:r>
          </a:p>
          <a:p>
            <a:pPr marL="0" indent="0">
              <a:buNone/>
            </a:pP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üç</a:t>
            </a:r>
            <a:r>
              <a:rPr lang="tr-TR" dirty="0" smtClean="0">
                <a:latin typeface="Comic Sans MS" pitchFamily="66" charset="0"/>
              </a:rPr>
              <a:t> 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nokta </a:t>
            </a:r>
            <a:r>
              <a:rPr lang="tr-TR" dirty="0" smtClean="0">
                <a:latin typeface="Comic Sans MS" pitchFamily="66" charset="0"/>
              </a:rPr>
              <a:t>konu</a:t>
            </a:r>
            <a:r>
              <a:rPr lang="tr-TR" dirty="0" smtClean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dirty="0" smtClean="0">
                <a:solidFill>
                  <a:prstClr val="black"/>
                </a:solidFill>
              </a:rPr>
              <a:t>.</a:t>
            </a:r>
          </a:p>
          <a:p>
            <a:endParaRPr lang="tr-TR" sz="1800" dirty="0" smtClean="0"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Ö</a:t>
            </a:r>
            <a:r>
              <a:rPr lang="tr-TR" dirty="0">
                <a:solidFill>
                  <a:srgbClr val="FF0000"/>
                </a:solidFill>
                <a:latin typeface="Comic Sans MS" pitchFamily="66" charset="0"/>
              </a:rPr>
              <a:t>r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nek :</a:t>
            </a:r>
          </a:p>
          <a:p>
            <a:pPr marL="0" indent="0">
              <a:buNone/>
            </a:pPr>
            <a:r>
              <a:rPr lang="tr-TR" dirty="0" smtClean="0">
                <a:latin typeface="Comic Sans MS" pitchFamily="66" charset="0"/>
              </a:rPr>
              <a:t>        Anlatmak iste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dirty="0" smtClean="0">
                <a:latin typeface="Comic Sans MS" pitchFamily="66" charset="0"/>
              </a:rPr>
              <a:t>dim ama </a:t>
            </a:r>
            <a:r>
              <a:rPr lang="tr-TR" sz="4800" b="1" dirty="0" smtClean="0">
                <a:solidFill>
                  <a:srgbClr val="FF0000"/>
                </a:solidFill>
                <a:latin typeface="Comic Sans MS" pitchFamily="66" charset="0"/>
              </a:rPr>
              <a:t>…</a:t>
            </a:r>
          </a:p>
          <a:p>
            <a:pPr marL="0" indent="0">
              <a:buNone/>
            </a:pPr>
            <a:r>
              <a:rPr lang="tr-TR" dirty="0" smtClean="0">
                <a:latin typeface="Comic Sans MS" pitchFamily="66" charset="0"/>
              </a:rPr>
              <a:t>        A</a:t>
            </a:r>
            <a:r>
              <a:rPr lang="tr-TR" dirty="0" smtClean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dirty="0" smtClean="0">
                <a:latin typeface="Comic Sans MS" pitchFamily="66" charset="0"/>
              </a:rPr>
              <a:t>dından icat edilen </a:t>
            </a:r>
            <a:r>
              <a:rPr lang="tr-TR" dirty="0" err="1" smtClean="0">
                <a:latin typeface="Comic Sans MS" pitchFamily="66" charset="0"/>
              </a:rPr>
              <a:t>led</a:t>
            </a:r>
            <a:r>
              <a:rPr lang="tr-TR" dirty="0" smtClean="0">
                <a:latin typeface="Comic Sans MS" pitchFamily="66" charset="0"/>
              </a:rPr>
              <a:t> lamba</a:t>
            </a:r>
            <a:r>
              <a:rPr lang="tr-TR" sz="5400" b="1" dirty="0" smtClean="0">
                <a:solidFill>
                  <a:srgbClr val="FF0000"/>
                </a:solidFill>
                <a:latin typeface="Comic Sans MS" pitchFamily="66" charset="0"/>
              </a:rPr>
              <a:t>…</a:t>
            </a:r>
            <a:endParaRPr lang="tr-TR" b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endParaRPr lang="tr-TR" dirty="0"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3592" y="3600731"/>
            <a:ext cx="216024" cy="20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1309" y="3601773"/>
            <a:ext cx="216024" cy="20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600731"/>
            <a:ext cx="216024" cy="20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1920" y="4747629"/>
            <a:ext cx="212725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5580" y="4747898"/>
            <a:ext cx="216024" cy="20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7450" y="4752466"/>
            <a:ext cx="216024" cy="20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60117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359" y="548680"/>
            <a:ext cx="8496944" cy="5544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smtClean="0">
                <a:latin typeface="Comic Sans MS" pitchFamily="66" charset="0"/>
              </a:rPr>
              <a:t>	</a:t>
            </a:r>
            <a:r>
              <a:rPr lang="tr-TR" sz="2800" dirty="0" smtClean="0">
                <a:latin typeface="Comic Sans MS" pitchFamily="66" charset="0"/>
              </a:rPr>
              <a:t>Ö</a:t>
            </a:r>
            <a:r>
              <a:rPr lang="tr-TR" sz="2800" dirty="0" smtClean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sz="2800" dirty="0" smtClean="0">
                <a:latin typeface="Comic Sans MS" pitchFamily="66" charset="0"/>
              </a:rPr>
              <a:t>nekle</a:t>
            </a:r>
            <a:r>
              <a:rPr lang="tr-TR" sz="2800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sz="2800" dirty="0" smtClean="0">
                <a:latin typeface="Comic Sans MS" pitchFamily="66" charset="0"/>
              </a:rPr>
              <a:t> sayıldıktan son</a:t>
            </a:r>
            <a:r>
              <a:rPr lang="tr-TR" sz="2800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sz="2800" dirty="0" smtClean="0">
                <a:latin typeface="Comic Sans MS" pitchFamily="66" charset="0"/>
              </a:rPr>
              <a:t>a benzerlerinin bulunduğunu belirtmek için </a:t>
            </a:r>
          </a:p>
          <a:p>
            <a:pPr marL="0" indent="0">
              <a:buNone/>
            </a:pPr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üç </a:t>
            </a:r>
            <a:r>
              <a:rPr lang="tr-TR" sz="2800" dirty="0" smtClean="0">
                <a:solidFill>
                  <a:srgbClr val="FF0000"/>
                </a:solidFill>
                <a:latin typeface="Comic Sans MS" pitchFamily="66" charset="0"/>
              </a:rPr>
              <a:t>nokta </a:t>
            </a:r>
            <a:r>
              <a:rPr lang="tr-TR" sz="2800" dirty="0" smtClean="0">
                <a:latin typeface="Comic Sans MS" pitchFamily="66" charset="0"/>
              </a:rPr>
              <a:t>konu</a:t>
            </a:r>
            <a:r>
              <a:rPr lang="tr-TR" sz="2800" dirty="0" smtClean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sz="2800" dirty="0" smtClean="0">
                <a:solidFill>
                  <a:prstClr val="black"/>
                </a:solidFill>
              </a:rPr>
              <a:t>.</a:t>
            </a:r>
          </a:p>
          <a:p>
            <a:endParaRPr lang="tr-TR" sz="1800" dirty="0" smtClean="0"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Ö</a:t>
            </a:r>
            <a:r>
              <a:rPr lang="tr-TR" dirty="0">
                <a:solidFill>
                  <a:srgbClr val="FF0000"/>
                </a:solidFill>
                <a:latin typeface="Comic Sans MS" pitchFamily="66" charset="0"/>
              </a:rPr>
              <a:t>r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nek :</a:t>
            </a:r>
          </a:p>
          <a:p>
            <a:pPr marL="0" lvl="0" indent="0">
              <a:buNone/>
            </a:pPr>
            <a:r>
              <a:rPr lang="tr-TR" dirty="0" smtClean="0">
                <a:solidFill>
                  <a:prstClr val="black"/>
                </a:solidFill>
                <a:latin typeface="Comic Sans MS" pitchFamily="66" charset="0"/>
              </a:rPr>
              <a:t>       </a:t>
            </a:r>
            <a:r>
              <a:rPr lang="tr-TR" sz="2800" dirty="0" smtClean="0">
                <a:solidFill>
                  <a:prstClr val="black"/>
                </a:solidFill>
                <a:latin typeface="Comic Sans MS" pitchFamily="66" charset="0"/>
              </a:rPr>
              <a:t>Manav tezgahında inci gibi dizilmiş domatesle</a:t>
            </a:r>
            <a:r>
              <a:rPr lang="tr-TR" sz="2800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sz="2800" dirty="0" smtClean="0">
                <a:solidFill>
                  <a:prstClr val="black"/>
                </a:solidFill>
                <a:latin typeface="Comic Sans MS" pitchFamily="66" charset="0"/>
              </a:rPr>
              <a:t>, biberler, erikle</a:t>
            </a:r>
            <a:r>
              <a:rPr lang="tr-TR" sz="2800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sz="4400" b="1" dirty="0" smtClean="0">
                <a:solidFill>
                  <a:srgbClr val="FF0000"/>
                </a:solidFill>
                <a:latin typeface="Comic Sans MS" pitchFamily="66" charset="0"/>
              </a:rPr>
              <a:t>…</a:t>
            </a:r>
          </a:p>
          <a:p>
            <a:pPr marL="0" indent="0">
              <a:buNone/>
            </a:pPr>
            <a:endParaRPr lang="tr-TR" sz="300" dirty="0">
              <a:solidFill>
                <a:srgbClr val="FF0000"/>
              </a:solidFill>
              <a:latin typeface="Comic Sans MS" pitchFamily="66" charset="0"/>
            </a:endParaRPr>
          </a:p>
          <a:p>
            <a:pPr marL="0" lvl="0" indent="0">
              <a:buNone/>
            </a:pP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        </a:t>
            </a:r>
            <a:r>
              <a:rPr lang="tr-TR" sz="2800" dirty="0" smtClean="0">
                <a:latin typeface="Comic Sans MS" pitchFamily="66" charset="0"/>
              </a:rPr>
              <a:t>Yaz meyveleri şunladı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sz="2800" dirty="0" smtClean="0">
                <a:latin typeface="Comic Sans MS" pitchFamily="66" charset="0"/>
              </a:rPr>
              <a:t>: kiraz, e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sz="2800" dirty="0" smtClean="0">
                <a:latin typeface="Comic Sans MS" pitchFamily="66" charset="0"/>
              </a:rPr>
              <a:t>ik kayısı</a:t>
            </a:r>
            <a:r>
              <a:rPr lang="tr-TR" sz="4400" b="1" dirty="0">
                <a:solidFill>
                  <a:srgbClr val="FF0000"/>
                </a:solidFill>
                <a:latin typeface="Comic Sans MS" pitchFamily="66" charset="0"/>
              </a:rPr>
              <a:t>…</a:t>
            </a:r>
          </a:p>
          <a:p>
            <a:pPr marL="0" indent="0">
              <a:buNone/>
            </a:pPr>
            <a:endParaRPr lang="tr-TR" sz="2800" dirty="0" smtClean="0">
              <a:latin typeface="Comic Sans MS" pitchFamily="66" charset="0"/>
            </a:endParaRPr>
          </a:p>
          <a:p>
            <a:endParaRPr lang="tr-TR" dirty="0"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5705" y="2950748"/>
            <a:ext cx="216024" cy="20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0072" y="2953867"/>
            <a:ext cx="216024" cy="20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4424" y="2968035"/>
            <a:ext cx="216024" cy="20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7194" y="4725144"/>
            <a:ext cx="212725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3592" y="4725144"/>
            <a:ext cx="216024" cy="20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3596" y="4724907"/>
            <a:ext cx="216024" cy="20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76868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3</Words>
  <PresentationFormat>Ekran Gösterisi (4:3)</PresentationFormat>
  <Paragraphs>15</Paragraphs>
  <Slides>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</vt:i4>
      </vt:variant>
    </vt:vector>
  </HeadingPairs>
  <TitlesOfParts>
    <vt:vector size="4" baseType="lpstr">
      <vt:lpstr>Ofis Teması</vt:lpstr>
      <vt:lpstr>Slayt 1</vt:lpstr>
      <vt:lpstr>Slayt 2</vt:lpstr>
      <vt:lpstr>Slayt 3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2020-09-26T19:11:35Z</dcterms:created>
  <dcterms:modified xsi:type="dcterms:W3CDTF">2020-09-29T07:42:13Z</dcterms:modified>
  <cp:category>https://www.sorubak.com</cp:category>
</cp:coreProperties>
</file>