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72" r:id="rId3"/>
    <p:sldId id="258" r:id="rId4"/>
    <p:sldId id="273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27" autoAdjust="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FD346-A598-47D3-929E-F72E34C0C482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ACD698-67D8-4D32-90CF-5040401E54C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74660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ACD698-67D8-4D32-90CF-5040401E54C7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5610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ACD698-67D8-4D32-90CF-5040401E54C7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2704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ACD698-67D8-4D32-90CF-5040401E54C7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4221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24/10/2020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TRAFİK:Ulaşım yollarının yayalar ve her türlü taşıt tarafından kullanılması.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TRAFİKLE İLGİLİ TEMEL KAVRAMLAR</a:t>
            </a:r>
            <a:endParaRPr lang="tr-TR" dirty="0"/>
          </a:p>
        </p:txBody>
      </p:sp>
      <p:pic>
        <p:nvPicPr>
          <p:cNvPr id="1026" name="Picture 2" descr="C:\Users\Sistem\Desktop\trafi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780928"/>
            <a:ext cx="7235899" cy="3791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43064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62852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Banket</a:t>
            </a:r>
            <a:r>
              <a:rPr lang="tr-TR" dirty="0" smtClean="0"/>
              <a:t>:Yaya yolu ayrılmamış kara yolunda, taşıt yolu kenarında kalan </a:t>
            </a:r>
            <a:r>
              <a:rPr lang="tr-TR" dirty="0" smtClean="0">
                <a:solidFill>
                  <a:srgbClr val="FF0000"/>
                </a:solidFill>
              </a:rPr>
              <a:t>yaya</a:t>
            </a:r>
            <a:r>
              <a:rPr lang="tr-TR" dirty="0" smtClean="0"/>
              <a:t>,</a:t>
            </a:r>
            <a:r>
              <a:rPr lang="tr-TR" dirty="0" smtClean="0">
                <a:solidFill>
                  <a:srgbClr val="FFFF00"/>
                </a:solidFill>
              </a:rPr>
              <a:t>hayvan</a:t>
            </a:r>
            <a:r>
              <a:rPr lang="tr-TR" dirty="0" smtClean="0"/>
              <a:t> ve </a:t>
            </a:r>
            <a:r>
              <a:rPr lang="tr-TR" dirty="0" smtClean="0">
                <a:solidFill>
                  <a:srgbClr val="92D050"/>
                </a:solidFill>
              </a:rPr>
              <a:t>zorunlu hallerde araçların</a:t>
            </a:r>
            <a:r>
              <a:rPr lang="tr-TR" dirty="0" smtClean="0"/>
              <a:t> faydalanabileceği kısma banket denir.</a:t>
            </a:r>
            <a:endParaRPr lang="tr-TR" dirty="0"/>
          </a:p>
        </p:txBody>
      </p:sp>
      <p:pic>
        <p:nvPicPr>
          <p:cNvPr id="7170" name="Picture 2" descr="C:\Users\Sistem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780928"/>
            <a:ext cx="4716016" cy="4077072"/>
          </a:xfrm>
          <a:prstGeom prst="rect">
            <a:avLst/>
          </a:prstGeom>
          <a:noFill/>
        </p:spPr>
      </p:pic>
      <p:pic>
        <p:nvPicPr>
          <p:cNvPr id="7171" name="Picture 3" descr="C:\Users\Sistem\Desktop\akotm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1824" y="2708920"/>
            <a:ext cx="4432176" cy="4149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63144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Trafik levhaları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Işıklı trafik işaret cihazı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Trafik polisinin uyarıları önemlidir.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64432"/>
          </a:xfrm>
        </p:spPr>
        <p:txBody>
          <a:bodyPr>
            <a:normAutofit/>
          </a:bodyPr>
          <a:lstStyle/>
          <a:p>
            <a:r>
              <a:rPr lang="tr-TR" dirty="0" smtClean="0"/>
              <a:t>Trafikte güvenli olabilmek,insanların hayatını tehlikeye atmamak için;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Yolun karşısına güvenli bir şekilde geçebilmek için kullanırız.</a:t>
            </a:r>
          </a:p>
          <a:p>
            <a:r>
              <a:rPr lang="tr-TR" dirty="0" smtClean="0"/>
              <a:t>Yaya geçitleri ,üzerinde yaya resmi ve çizgilerin olduğu işaret levhasıdır.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FF00"/>
                </a:solidFill>
              </a:rPr>
              <a:t>Yaya geçidi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8194" name="Picture 2" descr="C:\Users\Sistem\Desktop\20150330AW368712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4984"/>
            <a:ext cx="9144000" cy="3573016"/>
          </a:xfrm>
          <a:prstGeom prst="rect">
            <a:avLst/>
          </a:prstGeom>
          <a:noFill/>
        </p:spPr>
      </p:pic>
      <p:cxnSp>
        <p:nvCxnSpPr>
          <p:cNvPr id="6" name="5 Düz Ok Bağlayıcısı"/>
          <p:cNvCxnSpPr/>
          <p:nvPr/>
        </p:nvCxnSpPr>
        <p:spPr>
          <a:xfrm>
            <a:off x="4572000" y="5229200"/>
            <a:ext cx="576064" cy="5040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Dikdörtgen"/>
          <p:cNvSpPr/>
          <p:nvPr/>
        </p:nvSpPr>
        <p:spPr>
          <a:xfrm>
            <a:off x="4716016" y="5589240"/>
            <a:ext cx="223224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FF00"/>
                </a:solidFill>
              </a:rPr>
              <a:t>Yaya geçidi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8" name="7 Oval"/>
          <p:cNvSpPr/>
          <p:nvPr/>
        </p:nvSpPr>
        <p:spPr>
          <a:xfrm>
            <a:off x="1835696" y="4581128"/>
            <a:ext cx="864096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Sistem\Desktop\050320190943531683295_2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486150"/>
            <a:ext cx="6000750" cy="3371850"/>
          </a:xfrm>
          <a:prstGeom prst="rect">
            <a:avLst/>
          </a:prstGeom>
          <a:noFill/>
        </p:spPr>
      </p:pic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Okula gidiş ve gelişlerden okul geçidi veya yaya geçidini kullanmalıyız.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Okul geçidinde sürücüler hızlarını azaltıp,öğrencilere geçiş hakkı vermelidir.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ŞOFÖRÜN DALGIN OLABİLECEĞİNİ DÜŞÜNEREK ,yaya geçinde araç durmadan ve şoförle göz göze gelmeden kaldırımdan yola inilmemelidir</a:t>
            </a:r>
            <a:r>
              <a:rPr lang="tr-TR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.</a:t>
            </a:r>
            <a:endParaRPr lang="tr-TR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C:\Users\Sistem\Desktop\araba-hareketli-resim-0124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59" y="4581128"/>
            <a:ext cx="2529207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Trafiğin akışını kesmemek için yolun altından geçirilen </a:t>
            </a:r>
            <a:r>
              <a:rPr lang="tr-TR" dirty="0" err="1" smtClean="0">
                <a:solidFill>
                  <a:schemeClr val="bg2">
                    <a:lumMod val="50000"/>
                  </a:schemeClr>
                </a:solidFill>
              </a:rPr>
              <a:t>geçite</a:t>
            </a:r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 denir.</a:t>
            </a:r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Alt geçit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Users\Sistem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92896"/>
            <a:ext cx="3888432" cy="4365104"/>
          </a:xfrm>
          <a:prstGeom prst="rect">
            <a:avLst/>
          </a:prstGeom>
          <a:noFill/>
        </p:spPr>
      </p:pic>
      <p:pic>
        <p:nvPicPr>
          <p:cNvPr id="10243" name="Picture 3" descr="C:\Users\Sistem\Desktop\Altgecit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2616" y="2276872"/>
            <a:ext cx="4961384" cy="4392488"/>
          </a:xfrm>
          <a:prstGeom prst="rect">
            <a:avLst/>
          </a:prstGeom>
          <a:noFill/>
        </p:spPr>
      </p:pic>
      <p:pic>
        <p:nvPicPr>
          <p:cNvPr id="10244" name="Picture 4" descr="C:\Users\Sistem\Desktop\alt-geçit-levhası-b-45a-bilgi-levhası-nedir-trafik-bilgi-tabelası-bilgi-işareti-alt-geçit-levha-alt-geçit-uyarı-levhası-fiyatı-ankara-ilgi-trafik-sistemler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15658" y="0"/>
            <a:ext cx="2328342" cy="1164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Yolun üstünden geçirilen köprüye denir.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Üst geçit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1266" name="Picture 2" descr="C:\Users\Sistem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05013"/>
            <a:ext cx="8136904" cy="45213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Yaya ve taşıtların kavşaklardan güvenle geçmesini düzenleyen ışık sistemidir.</a:t>
            </a: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rgbClr val="FFFF00"/>
              </a:solidFill>
            </a:endParaRPr>
          </a:p>
          <a:p>
            <a:r>
              <a:rPr lang="tr-TR" dirty="0" smtClean="0">
                <a:solidFill>
                  <a:srgbClr val="FFFF00"/>
                </a:solidFill>
              </a:rPr>
              <a:t>Taşıtlar için üç ışık yanan cihazken,yayalar için iki ışık vardır.</a:t>
            </a: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Işıklı trafik işaret cihazı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2291" name="Picture 3" descr="C:\Users\Sistem\Desktop\17147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420888"/>
            <a:ext cx="7272808" cy="250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Sistem\Desktop\yaya-ustunlugu-yanlis-anlasildi-yayalar-kirmizi-isik-dinlemiyor-1552295598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708920"/>
            <a:ext cx="8424936" cy="3789040"/>
          </a:xfrm>
          <a:prstGeom prst="rect">
            <a:avLst/>
          </a:prstGeom>
          <a:noFill/>
        </p:spPr>
      </p:pic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Işıklı trafik cihazının olduğu yerde polis varsa polisin işaretine uyulur.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 descr="C:\Users\Sistem\Desktop\polis-hareketli-resim-001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56936">
            <a:off x="3439434" y="2993630"/>
            <a:ext cx="1216424" cy="2287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 descr="C:\Users\Sistem\Desktop\giphy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208912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Trafikte kurallara uyarak hem kendi hayatımızı korumuş,hem de başkalarının yaşama haklarını korumuş oluruz.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Trafikte sorumluluklarımızı bilmeliyiz.Kazalar </a:t>
            </a:r>
            <a:r>
              <a:rPr lang="tr-TR" dirty="0" smtClean="0">
                <a:solidFill>
                  <a:srgbClr val="FF0000"/>
                </a:solidFill>
              </a:rPr>
              <a:t>insan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kaynaklı</a:t>
            </a:r>
            <a:r>
              <a:rPr lang="tr-TR" dirty="0" smtClean="0">
                <a:solidFill>
                  <a:srgbClr val="FFFF00"/>
                </a:solidFill>
              </a:rPr>
              <a:t> kusurlardan meydana gelir.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Bu nedenle trafik eğitimi yapılmalıdır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Trafiği düzenlemekle görevli kişilere </a:t>
            </a:r>
            <a:r>
              <a:rPr lang="tr-TR" b="1" u="sng" dirty="0" smtClean="0"/>
              <a:t>trafik polisi</a:t>
            </a:r>
            <a:r>
              <a:rPr lang="tr-TR" dirty="0" smtClean="0"/>
              <a:t> denir.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Trafik polisi</a:t>
            </a:r>
            <a:endParaRPr lang="tr-TR" dirty="0"/>
          </a:p>
        </p:txBody>
      </p:sp>
      <p:pic>
        <p:nvPicPr>
          <p:cNvPr id="1026" name="Picture 2" descr="C:\Users\Sistem\Desktop\Polis Gif (4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5050" y="2686050"/>
            <a:ext cx="3563094" cy="35630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Yaya </a:t>
            </a:r>
            <a:r>
              <a:rPr lang="tr-TR" dirty="0" smtClean="0"/>
              <a:t>:Trafikte yürüyerek hareket eden kişilerdir.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Trafikle ilgili temel kavramlar</a:t>
            </a:r>
            <a:endParaRPr lang="tr-TR" dirty="0"/>
          </a:p>
        </p:txBody>
      </p:sp>
      <p:pic>
        <p:nvPicPr>
          <p:cNvPr id="2050" name="Picture 2" descr="C:\Users\Sistem\Desktop\yaya-ustunlugu-yanlis-anlasildi-yayalar-kirmizi-isik-dinlemiyor-15522955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780928"/>
            <a:ext cx="6715126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Sürücü:</a:t>
            </a:r>
            <a:r>
              <a:rPr lang="tr-TR" dirty="0" smtClean="0">
                <a:solidFill>
                  <a:srgbClr val="FFC000"/>
                </a:solidFill>
              </a:rPr>
              <a:t>Araç kullananlara denir.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Sistem\Desktop\178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76872"/>
            <a:ext cx="8265864" cy="4012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891136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90844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Taşıt</a:t>
            </a:r>
            <a:r>
              <a:rPr lang="tr-TR" dirty="0" smtClean="0"/>
              <a:t>:Otomobil,tren,gemi,uçak gibi taşıma araçlarına denir.</a:t>
            </a:r>
            <a:endParaRPr lang="tr-TR" dirty="0"/>
          </a:p>
        </p:txBody>
      </p:sp>
      <p:pic>
        <p:nvPicPr>
          <p:cNvPr id="4098" name="Picture 2" descr="C:\Users\Sistem\Desktop\1004ab5e892773bf1ba025e6376ef0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132856"/>
            <a:ext cx="6840760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59088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90844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7030A0"/>
                </a:solidFill>
              </a:rPr>
              <a:t>Toplu taşıma: </a:t>
            </a:r>
            <a:r>
              <a:rPr lang="tr-TR" dirty="0" smtClean="0">
                <a:solidFill>
                  <a:srgbClr val="E63AD2"/>
                </a:solidFill>
              </a:rPr>
              <a:t>Çok sayıda insanın seyahat ihtiyacının aynı anda karşılanmasına denir</a:t>
            </a:r>
            <a:r>
              <a:rPr lang="tr-TR" dirty="0" smtClean="0">
                <a:solidFill>
                  <a:srgbClr val="92D050"/>
                </a:solidFill>
              </a:rPr>
              <a:t>.</a:t>
            </a:r>
            <a:endParaRPr lang="tr-TR" dirty="0">
              <a:solidFill>
                <a:srgbClr val="92D050"/>
              </a:solidFill>
            </a:endParaRPr>
          </a:p>
        </p:txBody>
      </p:sp>
      <p:pic>
        <p:nvPicPr>
          <p:cNvPr id="5122" name="Picture 2" descr="C:\Users\Sistem\Desktop\j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9" y="2636912"/>
            <a:ext cx="9086031" cy="4221088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95536" y="3140968"/>
            <a:ext cx="18002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</a:rPr>
              <a:t>metro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95536" y="6425952"/>
            <a:ext cx="18002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</a:rPr>
              <a:t>tramvay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835696" y="5085184"/>
            <a:ext cx="18002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</a:rPr>
              <a:t>vapur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419872" y="3284984"/>
            <a:ext cx="18002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</a:rPr>
              <a:t>tramvay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300192" y="3212976"/>
            <a:ext cx="18002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</a:rPr>
              <a:t>metro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444208" y="6425952"/>
            <a:ext cx="18002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</a:rPr>
              <a:t>metro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419872" y="6425952"/>
            <a:ext cx="18002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</a:rPr>
              <a:t>otobüs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5123" name="Picture 3" descr="C:\Users\Sistem\Desktop\Otobüs Gif (16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268760"/>
            <a:ext cx="4286250" cy="1599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35152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3644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Yaya kaldırımı</a:t>
            </a:r>
            <a:r>
              <a:rPr lang="tr-TR" dirty="0" smtClean="0"/>
              <a:t>:Yalnız yayaların kullanması için ayrılan alana denir</a:t>
            </a:r>
            <a:endParaRPr lang="tr-TR" dirty="0"/>
          </a:p>
        </p:txBody>
      </p:sp>
      <p:pic>
        <p:nvPicPr>
          <p:cNvPr id="6146" name="Picture 2" descr="C:\Users\Sistem\Desktop\IMG_6009_Kopya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8496944" cy="4433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119</TotalTime>
  <Words>267</Words>
  <PresentationFormat>Ekran Gösterisi (4:3)</PresentationFormat>
  <Paragraphs>55</Paragraphs>
  <Slides>17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Kağıt</vt:lpstr>
      <vt:lpstr>TRAFİKLE İLGİLİ TEMEL KAVRAMLAR</vt:lpstr>
      <vt:lpstr>Slayt 2</vt:lpstr>
      <vt:lpstr>Slayt 3</vt:lpstr>
      <vt:lpstr>Trafik polisi</vt:lpstr>
      <vt:lpstr>Trafikle ilgili temel kavramlar</vt:lpstr>
      <vt:lpstr>Slayt 6</vt:lpstr>
      <vt:lpstr>Taşıt:Otomobil,tren,gemi,uçak gibi taşıma araçlarına denir.</vt:lpstr>
      <vt:lpstr>Toplu taşıma: Çok sayıda insanın seyahat ihtiyacının aynı anda karşılanmasına denir.</vt:lpstr>
      <vt:lpstr>Yaya kaldırımı:Yalnız yayaların kullanması için ayrılan alana denir</vt:lpstr>
      <vt:lpstr>Banket:Yaya yolu ayrılmamış kara yolunda, taşıt yolu kenarında kalan yaya,hayvan ve zorunlu hallerde araçların faydalanabileceği kısma banket denir.</vt:lpstr>
      <vt:lpstr>Trafikte güvenli olabilmek,insanların hayatını tehlikeye atmamak için;</vt:lpstr>
      <vt:lpstr>Yaya geçidi</vt:lpstr>
      <vt:lpstr>Slayt 13</vt:lpstr>
      <vt:lpstr>Alt geçit </vt:lpstr>
      <vt:lpstr>Üst geçit </vt:lpstr>
      <vt:lpstr>Işıklı trafik işaret cihazı</vt:lpstr>
      <vt:lpstr>Slayt 17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2020-10-22T19:19:05Z</dcterms:created>
  <dcterms:modified xsi:type="dcterms:W3CDTF">2020-10-24T13:19:19Z</dcterms:modified>
  <cp:category>https://www.sorubak.com</cp:category>
</cp:coreProperties>
</file>