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214414" y="500042"/>
            <a:ext cx="61436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YAYA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ÇAKIR\Desktop\yayalar_da_kurallara_uysun_h4361_4cec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071678"/>
            <a:ext cx="62484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00298" y="714356"/>
            <a:ext cx="39801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TAŞIT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42" name="Picture 2" descr="C:\Users\ÇAKIR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5" y="1643050"/>
            <a:ext cx="7019685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00298" y="714356"/>
            <a:ext cx="39801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TAŞIT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1266" name="Picture 2" descr="C:\Users\ÇAKIR\Desktop\1004ab5e892773bf1ba025e6376ef0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643050"/>
            <a:ext cx="6286544" cy="4859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714612" y="642918"/>
            <a:ext cx="30108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ALT GEÇİT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92" name="Picture 4" descr="C:\Users\ÇAKIR\Desktop\a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785926"/>
            <a:ext cx="7643866" cy="360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86050" y="500042"/>
            <a:ext cx="3120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ÜST GEÇİT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314" name="Picture 2" descr="C:\Users\ÇAKIR\Desktop\2084_s750065_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14488"/>
            <a:ext cx="7772400" cy="437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86050" y="500042"/>
            <a:ext cx="3120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ÜST GEÇİT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4338" name="Picture 2" descr="C:\Users\ÇAKIR\Desktop\indi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579" y="1571612"/>
            <a:ext cx="7222544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00298" y="500042"/>
            <a:ext cx="3865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OKUL GEÇİDİ</a:t>
            </a:r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5362" name="Picture 2" descr="C:\Users\ÇAKIR\Desktop\20191020-adiyamanda-okul-gecidi-gorevlisi-egitimi-402959-d4e8b6b33d217b369f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43050"/>
            <a:ext cx="5983294" cy="44874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3108" y="285728"/>
            <a:ext cx="4477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TOPLU TAŞIMA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6386" name="Picture 2" descr="C:\Users\ÇAKIR\Desktop\toplu_tasima_araclari_hakkinda_bilgiler_h179785_619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1612"/>
            <a:ext cx="62484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3108" y="285728"/>
            <a:ext cx="4477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TOPLU TAŞIMA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410" name="Picture 2" descr="C:\Users\ÇAKIR\Desktop\2055889_620x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14422"/>
            <a:ext cx="7874000" cy="520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3108" y="285728"/>
            <a:ext cx="4477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TOPLU TAŞIMA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8434" name="Picture 2" descr="C:\Users\ÇAKIR\Desktop\1042479072_0_0_1024_555_1000x541_80_0_0_ad49649948157a8e60812b7feaad8a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85926"/>
            <a:ext cx="7478734" cy="40459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28596" y="357166"/>
            <a:ext cx="8332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IŞIKLI TRAFİK İŞARET CİHAZI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458" name="Picture 2" descr="C:\Users\ÇAKIR\Desktop\55eaa93cf018fbb8f88e9d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85860"/>
            <a:ext cx="4786346" cy="4714908"/>
          </a:xfrm>
          <a:prstGeom prst="rect">
            <a:avLst/>
          </a:prstGeom>
          <a:noFill/>
        </p:spPr>
      </p:pic>
      <p:pic>
        <p:nvPicPr>
          <p:cNvPr id="19459" name="Picture 3" descr="C:\Users\ÇAKIR\Desktop\HTB1_KFoMFXXXXXWXXXXq6xXFXXX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7056" y="1525574"/>
            <a:ext cx="3429024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214414" y="500042"/>
            <a:ext cx="61436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YAYA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ÇAKIR\Desktop\yayalar_dikkat_trafigi_tehlikeye_sokma_cezasi_108_tl_h79573_196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928802"/>
            <a:ext cx="6067425" cy="303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071802" y="428604"/>
            <a:ext cx="25022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BANKET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482" name="Picture 2" descr="C:\Users\ÇAKIR\Desktop\indir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71612"/>
            <a:ext cx="7429520" cy="2714644"/>
          </a:xfrm>
          <a:prstGeom prst="rect">
            <a:avLst/>
          </a:prstGeom>
          <a:noFill/>
        </p:spPr>
      </p:pic>
      <p:pic>
        <p:nvPicPr>
          <p:cNvPr id="20483" name="Picture 3" descr="C:\Users\ÇAKIR\Desktop\banket-nedir-banket-ne-dem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4500570"/>
            <a:ext cx="7215238" cy="1984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14414" y="500042"/>
            <a:ext cx="61436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YAYA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Users\ÇAKIR\Desktop\asdad_63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857364"/>
            <a:ext cx="5905500" cy="333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71736" y="357166"/>
            <a:ext cx="3665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YAYA GEÇİDİ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098" name="Picture 2" descr="C:\Users\ÇAKIR\Desktop\yaya-gecitleri-ve-zebralar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785926"/>
            <a:ext cx="5715000" cy="333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71736" y="357166"/>
            <a:ext cx="3665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YAYA GEÇİDİ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146" name="Picture 2" descr="C:\Users\ÇAKIR\Desktop\5c83860e04207c3578eef5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68450"/>
            <a:ext cx="6715172" cy="42180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71736" y="357166"/>
            <a:ext cx="3665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YAYA GEÇİDİ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122" name="Picture 2" descr="C:\Users\ÇAKIR\Desktop\content-1378-c43caaed-d89f-43a3-a1eb-fb7cc14c3610_960x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4"/>
            <a:ext cx="8467748" cy="4383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928794" y="428604"/>
            <a:ext cx="48011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YAYA KALDIRIMI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C:\Users\ÇAKIR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9274" y="2135188"/>
            <a:ext cx="5824559" cy="29368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928794" y="428604"/>
            <a:ext cx="48011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YAYA KALDIRIMI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Picture 2" descr="C:\Users\ÇAKIR\Desktop\2117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925" y="1571612"/>
            <a:ext cx="6381750" cy="41434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00298" y="714356"/>
            <a:ext cx="39801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TAŞIT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9218" name="Picture 2" descr="C:\Users\ÇAKIR\Desktop\headl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214554"/>
            <a:ext cx="6286500" cy="3143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35</Words>
  <PresentationFormat>Ekran Gösterisi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2020-10-17T09:36:06Z</dcterms:created>
  <dcterms:modified xsi:type="dcterms:W3CDTF">2020-10-18T07:35:30Z</dcterms:modified>
  <cp:category>https://www.sorubak.com</cp:category>
</cp:coreProperties>
</file>