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204"/>
    <a:srgbClr val="D90D1C"/>
    <a:srgbClr val="CC0000"/>
    <a:srgbClr val="CC99FF"/>
    <a:srgbClr val="CBA9E5"/>
    <a:srgbClr val="FF6600"/>
    <a:srgbClr val="3399FF"/>
    <a:srgbClr val="EA9250"/>
    <a:srgbClr val="F8FCD0"/>
    <a:srgbClr val="FFEEB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 autoAdjust="0"/>
    <p:restoredTop sz="94662" autoAdjust="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26"/>
            <a:ext cx="9144000" cy="5548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5100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211"/>
            <a:ext cx="9144000" cy="47935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5047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2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9532" y="1305341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83000">
                      <a:srgbClr val="7030A0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  <a:endParaRPr lang="tr-TR" sz="5400" b="1" cap="none" spc="0" dirty="0">
              <a:ln w="11430"/>
              <a:gradFill>
                <a:gsLst>
                  <a:gs pos="83000">
                    <a:srgbClr val="7030A0"/>
                  </a:gs>
                  <a:gs pos="96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chemeClr val="tx2">
                    <a:lumMod val="75000"/>
                  </a:schemeClr>
                </a:glow>
                <a:outerShdw blurRad="50800" dist="39000" dir="5460000" algn="tl">
                  <a:schemeClr val="tx2">
                    <a:lumMod val="75000"/>
                    <a:alpha val="38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80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92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745"/>
            <a:ext cx="9144000" cy="496851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62626" y="21415"/>
            <a:ext cx="7666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YÖN BULMA YÖNTEMLERİ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086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45683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1377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4824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035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040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6640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A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256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1944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0" y="692696"/>
            <a:ext cx="8697539" cy="56166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3057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184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5849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8106"/>
            <a:ext cx="9144000" cy="46617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124767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</Words>
  <PresentationFormat>Ekran Gösterisi (4:3)</PresentationFormat>
  <Paragraphs>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2020-12-12T23:30:11Z</dcterms:created>
  <dcterms:modified xsi:type="dcterms:W3CDTF">2020-12-14T07:56:35Z</dcterms:modified>
  <cp:category>https://www.sorubak.com</cp:category>
</cp:coreProperties>
</file>