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3" r:id="rId4"/>
    <p:sldId id="264" r:id="rId5"/>
    <p:sldId id="266" r:id="rId6"/>
    <p:sldId id="265" r:id="rId7"/>
    <p:sldId id="262" r:id="rId8"/>
    <p:sldId id="267" r:id="rId9"/>
    <p:sldId id="268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28688" y="476672"/>
            <a:ext cx="103199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 smtClean="0"/>
              <a:t>  Nerede </a:t>
            </a:r>
            <a:r>
              <a:rPr lang="tr-TR" sz="2000" dirty="0"/>
              <a:t>olduğumuzu anlatmak, bir yeri bulmak veya bulunduğu </a:t>
            </a:r>
            <a:r>
              <a:rPr lang="tr-TR" sz="2000" dirty="0" smtClean="0"/>
              <a:t>yeri tarif </a:t>
            </a:r>
          </a:p>
          <a:p>
            <a:r>
              <a:rPr lang="tr-TR" sz="2000" dirty="0" smtClean="0"/>
              <a:t>edebilmek </a:t>
            </a:r>
            <a:r>
              <a:rPr lang="tr-TR" sz="2000" dirty="0"/>
              <a:t>için yönleri kullanırız. </a:t>
            </a:r>
            <a:endParaRPr lang="tr-TR" sz="2000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tr-TR" sz="2000" dirty="0" smtClean="0"/>
              <a:t>  Yön</a:t>
            </a:r>
            <a:r>
              <a:rPr lang="tr-TR" sz="2000" dirty="0"/>
              <a:t>, belli bir noktaya göre, bir yerin bulunduğu taraftır.</a:t>
            </a:r>
          </a:p>
        </p:txBody>
      </p:sp>
      <p:pic>
        <p:nvPicPr>
          <p:cNvPr id="5122" name="Picture 2" descr="Yönler Anaokul Pos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622" y="1492334"/>
            <a:ext cx="5365665" cy="53656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99367" y="2491740"/>
            <a:ext cx="1895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ANA YÖNLER</a:t>
            </a:r>
            <a:endParaRPr lang="tr-TR" sz="24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7164288" y="2309614"/>
            <a:ext cx="1895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ARA YÖNLER</a:t>
            </a:r>
            <a:endParaRPr lang="tr-TR" sz="24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28689" y="3212976"/>
            <a:ext cx="16070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sz="2000" b="1" dirty="0" smtClean="0"/>
              <a:t>DOĞU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000" b="1" dirty="0" smtClean="0"/>
              <a:t>BATI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000" b="1" dirty="0" smtClean="0"/>
              <a:t>KUZEY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000" b="1" dirty="0" smtClean="0"/>
              <a:t>GÜNEY</a:t>
            </a:r>
            <a:endParaRPr lang="tr-TR" sz="20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7198118" y="3002267"/>
            <a:ext cx="194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FF0000"/>
                </a:solidFill>
              </a:rPr>
              <a:t>KUZEY DOĞU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FF0000"/>
                </a:solidFill>
              </a:rPr>
              <a:t>KUZEY BATI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FF0000"/>
                </a:solidFill>
              </a:rPr>
              <a:t>GÜNEY DOĞU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FF0000"/>
                </a:solidFill>
              </a:rPr>
              <a:t>GÜNEY BATI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771800" y="-14514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rgbClr val="C00000"/>
                </a:solidFill>
              </a:rPr>
              <a:t>YÖNLERİMİZ</a:t>
            </a:r>
            <a:endParaRPr lang="tr-TR" sz="4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9938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930" y="528712"/>
            <a:ext cx="3061381" cy="4622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923575" y="92010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rgbClr val="C00000"/>
                </a:solidFill>
              </a:rPr>
              <a:t>GÜNEŞİN KONUMU</a:t>
            </a:r>
            <a:endParaRPr lang="tr-TR" sz="4000" b="1" i="1" dirty="0">
              <a:solidFill>
                <a:srgbClr val="C0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936468" y="5157191"/>
            <a:ext cx="43880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 smtClean="0">
                <a:latin typeface="+mj-lt"/>
              </a:rPr>
              <a:t>  Güneşli </a:t>
            </a:r>
            <a:r>
              <a:rPr lang="tr-TR" sz="2000" dirty="0">
                <a:latin typeface="+mj-lt"/>
              </a:rPr>
              <a:t>bir günde yere dikilen bir çubuğun gölgesini inceleyelim. Gölgenin en kısa olduğu öğle saatinde gölgenin yönü kuzeyi gösterir.</a:t>
            </a:r>
          </a:p>
        </p:txBody>
      </p:sp>
      <p:pic>
        <p:nvPicPr>
          <p:cNvPr id="6146" name="Picture 2" descr="Yön Bulma Yöntemleri Nelerdir ? - Hayro.l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67" y="1124744"/>
            <a:ext cx="4795701" cy="3744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8071" y="519264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/>
              <a:t>Sağ kolumuzu Güneş´in doğduğu yöne uzatırsak sağ kolumuz doğu, sol kolumuz batı, önümüz kuzey, arkamız ise güney olur.</a:t>
            </a:r>
          </a:p>
        </p:txBody>
      </p:sp>
      <p:pic>
        <p:nvPicPr>
          <p:cNvPr id="6148" name="Picture 4" descr="png komik yüzlü güneş resimleri forumgazelden,3 | Illüstrasyonlar, Resim,  Komi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599" y="39925"/>
            <a:ext cx="865424" cy="812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53069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Kutup yıldızı nedir nerededir? Kutup yıldızı nasıl bulunur? - Laf Sözlü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33"/>
            <a:ext cx="9137596" cy="70224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96888" y="0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chemeClr val="bg1"/>
                </a:solidFill>
              </a:rPr>
              <a:t>KUTUP YILDIZI</a:t>
            </a:r>
            <a:endParaRPr lang="tr-TR" sz="4000" b="1" i="1" dirty="0">
              <a:solidFill>
                <a:schemeClr val="bg1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21973" y="5762873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chemeClr val="bg1"/>
                </a:solidFill>
              </a:rPr>
              <a:t>Kutup yıldızını</a:t>
            </a:r>
            <a:r>
              <a:rPr lang="tr-TR" dirty="0">
                <a:solidFill>
                  <a:schemeClr val="bg1"/>
                </a:solidFill>
              </a:rPr>
              <a:t> bulmak için kullanılan en yaygın yöntem Büyük Ayı </a:t>
            </a:r>
            <a:r>
              <a:rPr lang="tr-TR" dirty="0" err="1">
                <a:solidFill>
                  <a:schemeClr val="bg1"/>
                </a:solidFill>
              </a:rPr>
              <a:t>Takımyıldızı'nın</a:t>
            </a:r>
            <a:r>
              <a:rPr lang="tr-TR" dirty="0">
                <a:solidFill>
                  <a:schemeClr val="bg1"/>
                </a:solidFill>
              </a:rPr>
              <a:t> tava şeklindeki bölümünün uçlarında bulunan Merak ve </a:t>
            </a:r>
            <a:r>
              <a:rPr lang="tr-TR" dirty="0" err="1">
                <a:solidFill>
                  <a:schemeClr val="bg1"/>
                </a:solidFill>
              </a:rPr>
              <a:t>Dabne</a:t>
            </a:r>
            <a:r>
              <a:rPr lang="tr-TR" dirty="0">
                <a:solidFill>
                  <a:schemeClr val="bg1"/>
                </a:solidFill>
              </a:rPr>
              <a:t> yıldızlarının doğrultusunda, bu iki yıldızın arasındaki mesafenin yaklaşık 5 katı kadar ilerlemektir.</a:t>
            </a:r>
          </a:p>
        </p:txBody>
      </p:sp>
    </p:spTree>
    <p:extLst>
      <p:ext uri="{BB962C8B-B14F-4D97-AF65-F5344CB8AC3E}">
        <p14:creationId xmlns="" xmlns:p14="http://schemas.microsoft.com/office/powerpoint/2010/main" val="3821828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771800" y="0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B050"/>
                </a:solidFill>
              </a:rPr>
              <a:t>YOSUNLAR</a:t>
            </a:r>
            <a:endParaRPr lang="tr-TR" sz="4000" b="1" dirty="0">
              <a:solidFill>
                <a:srgbClr val="00B050"/>
              </a:solidFill>
            </a:endParaRPr>
          </a:p>
        </p:txBody>
      </p:sp>
      <p:pic>
        <p:nvPicPr>
          <p:cNvPr id="9218" name="Picture 2" descr="Yön bulma yöntemleri nelerdi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72" y="813001"/>
            <a:ext cx="4476724" cy="47554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35472" y="5733256"/>
            <a:ext cx="85619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/>
              <a:t>Bu yöntem ormanlık alanlarda ve yerleşim alanlarının dışında daha çok kullanılırız. Ağaçlarda ve taşlarda oluşan yosunlar ağaçların ve taşların kuzey tarafında oluşur. Buradan yola çıkarak diğer yönleri bulabiliriz.</a:t>
            </a:r>
          </a:p>
        </p:txBody>
      </p:sp>
      <p:pic>
        <p:nvPicPr>
          <p:cNvPr id="9226" name="Picture 10" descr="C:\Users\Windows 10\Desktop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17716"/>
            <a:ext cx="3821328" cy="49507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3790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55776" y="19957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KARINCALAR</a:t>
            </a:r>
            <a:endParaRPr lang="tr-TR" sz="4000" b="1" dirty="0"/>
          </a:p>
        </p:txBody>
      </p:sp>
      <p:pic>
        <p:nvPicPr>
          <p:cNvPr id="11273" name="Picture 9" descr="https://media.preziusercontent.com/media/a/6/e/523bbd7e1467d0fd71887d39b9633bb1640a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00414"/>
            <a:ext cx="8856984" cy="47168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5842337"/>
            <a:ext cx="88569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/>
              <a:t>Karınca yuvalarına bakarak yaz mevsiminde yönümüzü bulabileceğimiz bir yöntemdir. Karınca yuvalarının ağzı güneyi gösterir.  Toprak yığını da kuzeyi gösterir.</a:t>
            </a:r>
          </a:p>
        </p:txBody>
      </p:sp>
    </p:spTree>
    <p:extLst>
      <p:ext uri="{BB962C8B-B14F-4D97-AF65-F5344CB8AC3E}">
        <p14:creationId xmlns="" xmlns:p14="http://schemas.microsoft.com/office/powerpoint/2010/main" val="260819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Windows 10\Desktop\4.Sınıf-Sosyal-Bilgiler-İnsanlar-Yerler-ve-Çevreler-Özeti-3-768x5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1835696" y="404664"/>
            <a:ext cx="5328592" cy="8640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483768" y="404664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7030A0"/>
                </a:solidFill>
              </a:rPr>
              <a:t>MEZARLIKLAR</a:t>
            </a:r>
            <a:endParaRPr lang="tr-TR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1582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58401"/>
            <a:ext cx="5116932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51520" y="5072734"/>
            <a:ext cx="8892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+mj-lt"/>
              </a:rPr>
              <a:t>   Saatin </a:t>
            </a:r>
            <a:r>
              <a:rPr lang="tr-TR" sz="2400" dirty="0">
                <a:latin typeface="+mj-lt"/>
              </a:rPr>
              <a:t>akrebini güneşin bulunduğu yöne tutalım. 12 rakamı ile saatin akrebinin  tam arasına bir çizgi çizdiğimizi varsayalım. Bu çizgi güney yönünü gösterir.  Diğer ucu ise kuzeydir. </a:t>
            </a:r>
            <a:r>
              <a:rPr lang="tr-TR" sz="2400" dirty="0" smtClean="0">
                <a:latin typeface="+mj-lt"/>
              </a:rPr>
              <a:t>Buna </a:t>
            </a:r>
            <a:r>
              <a:rPr lang="tr-TR" sz="2400" dirty="0">
                <a:latin typeface="+mj-lt"/>
              </a:rPr>
              <a:t>göre diğer yönleri bulmamız kolay olur.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123728" y="112070"/>
            <a:ext cx="36302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 smtClean="0">
                <a:solidFill>
                  <a:srgbClr val="7030A0"/>
                </a:solidFill>
                <a:latin typeface="Futura Hv BT" pitchFamily="34" charset="0"/>
              </a:rPr>
              <a:t>SAAT YÖNTEMİ</a:t>
            </a:r>
            <a:endParaRPr lang="tr-TR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4184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6104686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tr-TR" sz="2000" dirty="0"/>
              <a:t>Yön bulabilmek için en doğru ve kolay olan araç pusuladır.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203848" y="181874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70C0"/>
                </a:solidFill>
              </a:rPr>
              <a:t>PUSULA</a:t>
            </a:r>
            <a:endParaRPr lang="tr-TR" sz="4000" b="1" dirty="0">
              <a:solidFill>
                <a:srgbClr val="0070C0"/>
              </a:solidFill>
            </a:endParaRPr>
          </a:p>
        </p:txBody>
      </p:sp>
      <p:pic>
        <p:nvPicPr>
          <p:cNvPr id="12290" name="Picture 2" descr="YÖNLERİMİZ: YÖNLER NASIL BULUNUR?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92" y="893166"/>
            <a:ext cx="5076564" cy="50765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72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3" y="103670"/>
            <a:ext cx="9145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chemeClr val="accent6">
                    <a:lumMod val="50000"/>
                  </a:schemeClr>
                </a:solidFill>
              </a:rPr>
              <a:t>GPS (Küresel Yer Belirleme )TEKNOLOJİSİ</a:t>
            </a:r>
            <a:endParaRPr lang="tr-TR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5661248"/>
            <a:ext cx="87476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/>
              <a:t>Dünya yörüngesinde </a:t>
            </a:r>
            <a:r>
              <a:rPr lang="tr-TR" sz="2000" dirty="0" smtClean="0"/>
              <a:t>dönen </a:t>
            </a:r>
            <a:r>
              <a:rPr lang="tr-TR" sz="2000" dirty="0"/>
              <a:t>uydular üzerinden çalışan bu teknoloji, GPS alıcısı </a:t>
            </a:r>
            <a:r>
              <a:rPr lang="tr-TR" sz="2000" dirty="0" smtClean="0"/>
              <a:t>bulunan cep </a:t>
            </a:r>
            <a:r>
              <a:rPr lang="tr-TR" sz="2000" dirty="0"/>
              <a:t>telefonları aracılığıyla kullanılır. Her yerde ve tüm hava koşullarında çalışabilen GPS teknolojisi kullanıcısına yer tarifi de yapabilir. </a:t>
            </a:r>
          </a:p>
        </p:txBody>
      </p:sp>
      <p:pic>
        <p:nvPicPr>
          <p:cNvPr id="13316" name="Picture 4" descr="TELEFONDA KONUMU KULLANAN UYGULAMALAR - Eniyiandroid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744281"/>
            <a:ext cx="8601368" cy="49169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2337729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213</Words>
  <PresentationFormat>Ekran Gösterisi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2020-12-09T18:29:07Z</dcterms:created>
  <dcterms:modified xsi:type="dcterms:W3CDTF">2020-12-13T10:19:01Z</dcterms:modified>
  <cp:category>https://www.sorubak.com</cp:category>
</cp:coreProperties>
</file>