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</p:sldIdLst>
  <p:sldSz cx="9144000" cy="6858000" type="screen4x3"/>
  <p:notesSz cx="6888163" cy="100203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19673" y="147990"/>
            <a:ext cx="5328592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 </a:t>
            </a:r>
            <a:r>
              <a:rPr lang="tr-TR" sz="3600" b="1" dirty="0" smtClean="0">
                <a:solidFill>
                  <a:schemeClr val="tx1"/>
                </a:solidFill>
              </a:rPr>
              <a:t>SEBEP SONUÇ CÜMLELERİ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17914" y="908720"/>
            <a:ext cx="9510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smtClean="0"/>
              <a:t>  Bir </a:t>
            </a:r>
            <a:r>
              <a:rPr lang="tr-TR" sz="2400" dirty="0" smtClean="0"/>
              <a:t>eylemin hangi gerekçeyle veya hangi sebeple yapıldığını bildiren cümlelere  </a:t>
            </a:r>
            <a:r>
              <a:rPr lang="tr-TR" sz="2400" b="1" i="1" dirty="0" smtClean="0">
                <a:solidFill>
                  <a:srgbClr val="C00000"/>
                </a:solidFill>
              </a:rPr>
              <a:t>sebep sonuç cümleleri </a:t>
            </a:r>
            <a:r>
              <a:rPr lang="tr-TR" sz="2400" dirty="0" smtClean="0"/>
              <a:t>denir.</a:t>
            </a:r>
            <a:endParaRPr lang="tr-TR" sz="2400" dirty="0"/>
          </a:p>
        </p:txBody>
      </p:sp>
      <p:pic>
        <p:nvPicPr>
          <p:cNvPr id="1026" name="Picture 2" descr="Obezite nedir? Kimlere morbid obez denebilir? Tedavisi mümkün mü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844824"/>
            <a:ext cx="3356413" cy="2337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ağlıksız Gıdaya Tv'de Yasa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" y="2433611"/>
            <a:ext cx="2233803" cy="1619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55576" y="4976507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Sağlıksız beslendiği için </a:t>
            </a:r>
            <a:r>
              <a:rPr lang="tr-TR" sz="3200" dirty="0" err="1" smtClean="0"/>
              <a:t>obez</a:t>
            </a:r>
            <a:r>
              <a:rPr lang="tr-TR" sz="3200" dirty="0" smtClean="0"/>
              <a:t> olmuş.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97593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341827" y="980728"/>
            <a:ext cx="79208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tr-TR" sz="3200" i="1" dirty="0">
                <a:solidFill>
                  <a:srgbClr val="C00000"/>
                </a:solidFill>
              </a:rPr>
              <a:t>Hava yağmurlu olduğu için ıslandım.</a:t>
            </a:r>
          </a:p>
          <a:p>
            <a:endParaRPr lang="tr-TR" sz="3200" i="1" dirty="0" smtClean="0"/>
          </a:p>
          <a:p>
            <a:endParaRPr lang="tr-TR" sz="3200" i="1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tr-TR" sz="3200" i="1" dirty="0" smtClean="0">
                <a:solidFill>
                  <a:srgbClr val="00B050"/>
                </a:solidFill>
              </a:rPr>
              <a:t>Okulların </a:t>
            </a:r>
            <a:r>
              <a:rPr lang="tr-TR" sz="3200" i="1" dirty="0">
                <a:solidFill>
                  <a:srgbClr val="00B050"/>
                </a:solidFill>
              </a:rPr>
              <a:t>açılmasıyla masraflar arttı.</a:t>
            </a:r>
            <a:br>
              <a:rPr lang="tr-TR" sz="3200" i="1" dirty="0">
                <a:solidFill>
                  <a:srgbClr val="00B050"/>
                </a:solidFill>
              </a:rPr>
            </a:br>
            <a:endParaRPr lang="tr-TR" sz="3200" i="1" dirty="0" smtClean="0">
              <a:solidFill>
                <a:srgbClr val="00B050"/>
              </a:solidFill>
            </a:endParaRPr>
          </a:p>
          <a:p>
            <a:endParaRPr lang="tr-TR" sz="3200" i="1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tr-TR" sz="3200" i="1" dirty="0" smtClean="0">
                <a:solidFill>
                  <a:srgbClr val="00B0F0"/>
                </a:solidFill>
              </a:rPr>
              <a:t>Onu </a:t>
            </a:r>
            <a:r>
              <a:rPr lang="tr-TR" sz="3200" i="1" dirty="0">
                <a:solidFill>
                  <a:srgbClr val="00B0F0"/>
                </a:solidFill>
              </a:rPr>
              <a:t>çağırmadık diye bize küstü.</a:t>
            </a:r>
            <a:br>
              <a:rPr lang="tr-TR" sz="3200" i="1" dirty="0">
                <a:solidFill>
                  <a:srgbClr val="00B0F0"/>
                </a:solidFill>
              </a:rPr>
            </a:br>
            <a:endParaRPr lang="tr-TR" sz="3200" i="1" dirty="0" smtClean="0">
              <a:solidFill>
                <a:srgbClr val="00B0F0"/>
              </a:solidFill>
            </a:endParaRPr>
          </a:p>
          <a:p>
            <a:endParaRPr lang="tr-TR" sz="3200" i="1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tr-TR" sz="3200" i="1" dirty="0" smtClean="0"/>
              <a:t>Yağmur </a:t>
            </a:r>
            <a:r>
              <a:rPr lang="tr-TR" sz="3200" i="1" dirty="0"/>
              <a:t>yağınca maç iptal oldu</a:t>
            </a:r>
            <a:r>
              <a:rPr lang="tr-TR" sz="3200" i="1" dirty="0" smtClean="0"/>
              <a:t>.</a:t>
            </a:r>
          </a:p>
          <a:p>
            <a:endParaRPr lang="tr-TR" sz="3200" i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146816" y="14469"/>
            <a:ext cx="372132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b="1" i="1" dirty="0" smtClean="0"/>
              <a:t>ALIŞTIRMALAR</a:t>
            </a:r>
            <a:endParaRPr lang="tr-TR" sz="4400" b="1" i="1" dirty="0"/>
          </a:p>
        </p:txBody>
      </p:sp>
      <p:pic>
        <p:nvPicPr>
          <p:cNvPr id="4098" name="Picture 2" descr="Küsmek vektörler ve grafikleri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3212977"/>
            <a:ext cx="1872208" cy="18154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eneyler | Yağmur yağıyor Arap kızı camdan bakıy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722" y="180628"/>
            <a:ext cx="1806758" cy="2107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579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atay Kaydırma 8"/>
          <p:cNvSpPr/>
          <p:nvPr/>
        </p:nvSpPr>
        <p:spPr>
          <a:xfrm>
            <a:off x="6713554" y="1916832"/>
            <a:ext cx="2178926" cy="2088232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719985" y="147990"/>
            <a:ext cx="5544616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KARŞILAŞTIRMA CÜMLELERİ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74" y="980728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Birden </a:t>
            </a:r>
            <a:r>
              <a:rPr lang="tr-TR" sz="2400" dirty="0"/>
              <a:t>fazla varlık, kavram ya da durumun karşılaştırıldığı cümlelerdir. Karşılaştırmada </a:t>
            </a:r>
            <a:r>
              <a:rPr lang="tr-TR" sz="2400" b="1" i="1" dirty="0">
                <a:solidFill>
                  <a:schemeClr val="accent6">
                    <a:lumMod val="50000"/>
                  </a:schemeClr>
                </a:solidFill>
              </a:rPr>
              <a:t>benzerlik</a:t>
            </a:r>
            <a:r>
              <a:rPr lang="tr-TR" sz="2400" dirty="0"/>
              <a:t>, </a:t>
            </a:r>
            <a:r>
              <a:rPr lang="tr-TR" sz="2400" b="1" i="1" dirty="0">
                <a:solidFill>
                  <a:srgbClr val="FF0000"/>
                </a:solidFill>
              </a:rPr>
              <a:t>farklılık</a:t>
            </a:r>
            <a:r>
              <a:rPr lang="tr-TR" sz="2400" dirty="0"/>
              <a:t>, </a:t>
            </a:r>
            <a:r>
              <a:rPr lang="tr-TR" sz="2400" b="1" i="1" dirty="0">
                <a:solidFill>
                  <a:srgbClr val="00B050"/>
                </a:solidFill>
              </a:rPr>
              <a:t>üstünlük</a:t>
            </a:r>
            <a:r>
              <a:rPr lang="tr-TR" sz="2400" dirty="0"/>
              <a:t> gibi değişik durumlar ifade edilir.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020272" y="2157347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gibi</a:t>
            </a:r>
            <a:r>
              <a:rPr lang="tr-TR" sz="2400" dirty="0"/>
              <a:t>, </a:t>
            </a:r>
            <a:r>
              <a:rPr lang="tr-TR" sz="2400" dirty="0" smtClean="0"/>
              <a:t>aynısı, </a:t>
            </a:r>
            <a:r>
              <a:rPr lang="tr-TR" sz="2400" dirty="0"/>
              <a:t>kadar, </a:t>
            </a:r>
            <a:r>
              <a:rPr lang="tr-TR" sz="2400" dirty="0" smtClean="0"/>
              <a:t>en, daha ,çok, göre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377417" y="3116179"/>
            <a:ext cx="6011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800" dirty="0"/>
              <a:t>Muz da çilek kadar lezzetli meyvedir.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56630" y="5445224"/>
            <a:ext cx="5587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800" dirty="0"/>
              <a:t>Bugün hava düne göre daha sıcak.</a:t>
            </a:r>
          </a:p>
        </p:txBody>
      </p:sp>
      <p:pic>
        <p:nvPicPr>
          <p:cNvPr id="2050" name="Picture 2" descr="Muz Yerli Kg - Migr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6214"/>
            <a:ext cx="1235685" cy="1235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Çilek Festivali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AutoShape 6" descr="Çilek Festivali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AutoShape 8" descr="Çilek Festivali - Home | Facebook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8" name="Picture 10" descr="Birçok hastalıktan korunma vesilesi: Çilek... - YENİ ASY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888" y="2027219"/>
            <a:ext cx="1890720" cy="1062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SI SICAKLIK FARK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806" y="4444018"/>
            <a:ext cx="2567194" cy="2002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ıcaklık nedir?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14" y="3735008"/>
            <a:ext cx="1253256" cy="144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9738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0198" y="899661"/>
            <a:ext cx="10026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i="1" dirty="0">
                <a:solidFill>
                  <a:srgbClr val="00B050"/>
                </a:solidFill>
              </a:rPr>
              <a:t>Ağrı Dağı, Uludağ’dan daha yüksektir.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0198" y="2628491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i="1" dirty="0"/>
              <a:t>Türkçe dersini de matematik dersi kadar severim. 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22990" y="4149080"/>
            <a:ext cx="9520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i="1" dirty="0">
                <a:solidFill>
                  <a:srgbClr val="C00000"/>
                </a:solidFill>
              </a:rPr>
              <a:t>Senin ayakkabının aynısı bende var.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084613" y="127371"/>
            <a:ext cx="3564396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b="1" i="1" dirty="0" smtClean="0"/>
              <a:t>ALIŞTIRMALAR</a:t>
            </a:r>
            <a:endParaRPr lang="tr-TR" sz="4000" b="1" i="1" dirty="0"/>
          </a:p>
        </p:txBody>
      </p:sp>
      <p:sp>
        <p:nvSpPr>
          <p:cNvPr id="8" name="Dikdörtgen 7"/>
          <p:cNvSpPr/>
          <p:nvPr/>
        </p:nvSpPr>
        <p:spPr>
          <a:xfrm>
            <a:off x="308079" y="5575966"/>
            <a:ext cx="6455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i="1" dirty="0">
                <a:solidFill>
                  <a:srgbClr val="7030A0"/>
                </a:solidFill>
              </a:rPr>
              <a:t>Köyün en güzel çileği bahçemizde yetişir</a:t>
            </a:r>
          </a:p>
        </p:txBody>
      </p:sp>
      <p:pic>
        <p:nvPicPr>
          <p:cNvPr id="3076" name="Picture 4" descr="Prof. Dr. Kaya: 'Hayalleri süsleyen Ağrı Dağı mutlaka ekonomiye  kazandırılmalı'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26" y="44786"/>
            <a:ext cx="2045077" cy="1217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Uludağ - Vikiped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26" y="1265106"/>
            <a:ext cx="2045077" cy="13633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6831343" y="2242210"/>
            <a:ext cx="1506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2543 m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865013" y="791939"/>
            <a:ext cx="1472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3898 m</a:t>
            </a:r>
            <a:endParaRPr lang="tr-TR" sz="2400" dirty="0"/>
          </a:p>
        </p:txBody>
      </p:sp>
      <p:pic>
        <p:nvPicPr>
          <p:cNvPr id="3080" name="Picture 8" descr="Ayakkabı Mavi, Mavi ayakkabı, moda, spor ayakkabı, çizgi film png | PNGW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44" y="3580432"/>
            <a:ext cx="1718304" cy="1288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508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ulut 13"/>
          <p:cNvSpPr/>
          <p:nvPr/>
        </p:nvSpPr>
        <p:spPr>
          <a:xfrm>
            <a:off x="7390069" y="44340"/>
            <a:ext cx="1107234" cy="72730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2195736" y="80977"/>
            <a:ext cx="475252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 </a:t>
            </a:r>
            <a:r>
              <a:rPr lang="tr-TR" sz="3600" b="1" dirty="0" smtClean="0"/>
              <a:t>BENZETME CÜMLELERİ</a:t>
            </a:r>
            <a:endParaRPr lang="tr-TR" sz="3600" b="1" dirty="0"/>
          </a:p>
        </p:txBody>
      </p:sp>
      <p:sp>
        <p:nvSpPr>
          <p:cNvPr id="7" name="Dikdörtgen 6"/>
          <p:cNvSpPr/>
          <p:nvPr/>
        </p:nvSpPr>
        <p:spPr>
          <a:xfrm>
            <a:off x="395536" y="83671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Herhangi </a:t>
            </a:r>
            <a:r>
              <a:rPr lang="tr-TR" sz="2400" dirty="0"/>
              <a:t>bir olayı, durumu ya da varlığı daha iyi açıklayabilmek için yaptığımız karşılaştırma </a:t>
            </a:r>
            <a:r>
              <a:rPr lang="tr-TR" sz="2400" b="1" i="1" dirty="0">
                <a:solidFill>
                  <a:srgbClr val="FF0000"/>
                </a:solidFill>
              </a:rPr>
              <a:t>benzetme</a:t>
            </a:r>
            <a:r>
              <a:rPr lang="tr-TR" sz="2400" b="1" dirty="0"/>
              <a:t> </a:t>
            </a:r>
            <a:r>
              <a:rPr lang="tr-TR" sz="2400" dirty="0"/>
              <a:t>denir.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29340" y="1988840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Ali, bir tavşan </a:t>
            </a:r>
            <a:r>
              <a:rPr lang="tr-TR" sz="3200" b="1" dirty="0"/>
              <a:t>gibi </a:t>
            </a:r>
            <a:r>
              <a:rPr lang="tr-TR" sz="3200" dirty="0"/>
              <a:t>hızlı koşar.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14129" y="5157192"/>
            <a:ext cx="5687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Benim abim bir keçi </a:t>
            </a:r>
            <a:r>
              <a:rPr lang="tr-TR" sz="3200" b="1" dirty="0"/>
              <a:t>gibi </a:t>
            </a:r>
            <a:r>
              <a:rPr lang="tr-TR" sz="3200" dirty="0"/>
              <a:t>inatçıdır.</a:t>
            </a:r>
          </a:p>
        </p:txBody>
      </p:sp>
      <p:sp>
        <p:nvSpPr>
          <p:cNvPr id="11" name="AutoShape 2" descr="Sevimli Çizgi Tavşan Sepet Yumurta Ile Tutarak Stok Vektör Sanatı &amp;  Animasyon karakter'nin Daha Fazla Görseli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8" name="Picture 4" descr="Gülen tavşan vektörler ve grafikleri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06321"/>
            <a:ext cx="1817980" cy="20479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24136" y="3517342"/>
            <a:ext cx="67117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Mutfakta bulaşıklar daha </a:t>
            </a:r>
            <a:r>
              <a:rPr lang="tr-TR" sz="3200" b="1" dirty="0"/>
              <a:t>gibi </a:t>
            </a:r>
            <a:r>
              <a:rPr lang="tr-TR" sz="3200" dirty="0"/>
              <a:t>yığılmıştı.</a:t>
            </a:r>
          </a:p>
        </p:txBody>
      </p:sp>
      <p:pic>
        <p:nvPicPr>
          <p:cNvPr id="1030" name="Picture 6" descr="Keçi çizgi film vektörler ve grafikleri | Depositphotos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05064"/>
            <a:ext cx="2027123" cy="2581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Metin kutusu 12"/>
          <p:cNvSpPr txBox="1"/>
          <p:nvPr/>
        </p:nvSpPr>
        <p:spPr>
          <a:xfrm>
            <a:off x="7569222" y="142532"/>
            <a:ext cx="1179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gibi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167961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140</Words>
  <PresentationFormat>Ekran Gösterisi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2020-11-23T15:54:12Z</cp:lastPrinted>
  <dcterms:created xsi:type="dcterms:W3CDTF">2020-11-18T17:43:44Z</dcterms:created>
  <dcterms:modified xsi:type="dcterms:W3CDTF">2020-12-13T10:18:20Z</dcterms:modified>
  <cp:category>https://www.sorubak.com</cp:category>
</cp:coreProperties>
</file>