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60" r:id="rId2"/>
    <p:sldId id="257" r:id="rId3"/>
    <p:sldId id="258" r:id="rId4"/>
    <p:sldId id="262" r:id="rId5"/>
    <p:sldId id="259" r:id="rId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800080"/>
    <a:srgbClr val="FF3399"/>
    <a:srgbClr val="CC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FC8DFA-70E4-48C2-BC41-B05E4B74F6A0}" type="datetimeFigureOut">
              <a:rPr lang="tr-TR" smtClean="0"/>
              <a:pPr/>
              <a:t>28/09/2020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1F3E0D-1FDA-43E6-B33D-D18495586DE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189157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1F3E0D-1FDA-43E6-B33D-D18495586DEC}" type="slidenum">
              <a:rPr lang="tr-TR" smtClean="0"/>
              <a:pPr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964518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A6F7-A73A-4352-B773-AEF0AF3F58E5}" type="datetimeFigureOut">
              <a:rPr lang="tr-TR" smtClean="0"/>
              <a:pPr/>
              <a:t>28/09/2020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B7957-D336-4BD7-83E3-598959B3DDC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251385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A6F7-A73A-4352-B773-AEF0AF3F58E5}" type="datetimeFigureOut">
              <a:rPr lang="tr-TR" smtClean="0"/>
              <a:pPr/>
              <a:t>28/09/2020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B7957-D336-4BD7-83E3-598959B3DDC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289374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A6F7-A73A-4352-B773-AEF0AF3F58E5}" type="datetimeFigureOut">
              <a:rPr lang="tr-TR" smtClean="0"/>
              <a:pPr/>
              <a:t>28/09/2020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B7957-D336-4BD7-83E3-598959B3DDC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96090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A6F7-A73A-4352-B773-AEF0AF3F58E5}" type="datetimeFigureOut">
              <a:rPr lang="tr-TR" smtClean="0"/>
              <a:pPr/>
              <a:t>28/09/2020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B7957-D336-4BD7-83E3-598959B3DDC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9972035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A6F7-A73A-4352-B773-AEF0AF3F58E5}" type="datetimeFigureOut">
              <a:rPr lang="tr-TR" smtClean="0"/>
              <a:pPr/>
              <a:t>28/09/2020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B7957-D336-4BD7-83E3-598959B3DDC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204584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A6F7-A73A-4352-B773-AEF0AF3F58E5}" type="datetimeFigureOut">
              <a:rPr lang="tr-TR" smtClean="0"/>
              <a:pPr/>
              <a:t>28/09/2020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B7957-D336-4BD7-83E3-598959B3DDC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218642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A6F7-A73A-4352-B773-AEF0AF3F58E5}" type="datetimeFigureOut">
              <a:rPr lang="tr-TR" smtClean="0"/>
              <a:pPr/>
              <a:t>28/09/2020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B7957-D336-4BD7-83E3-598959B3DDC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078375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A6F7-A73A-4352-B773-AEF0AF3F58E5}" type="datetimeFigureOut">
              <a:rPr lang="tr-TR" smtClean="0"/>
              <a:pPr/>
              <a:t>28/09/2020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B7957-D336-4BD7-83E3-598959B3DDC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029816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A6F7-A73A-4352-B773-AEF0AF3F58E5}" type="datetimeFigureOut">
              <a:rPr lang="tr-TR" smtClean="0"/>
              <a:pPr/>
              <a:t>28/09/2020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B7957-D336-4BD7-83E3-598959B3DDC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9811054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A6F7-A73A-4352-B773-AEF0AF3F58E5}" type="datetimeFigureOut">
              <a:rPr lang="tr-TR" smtClean="0"/>
              <a:pPr/>
              <a:t>28/09/2020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B7957-D336-4BD7-83E3-598959B3DDC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575086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A6F7-A73A-4352-B773-AEF0AF3F58E5}" type="datetimeFigureOut">
              <a:rPr lang="tr-TR" smtClean="0"/>
              <a:pPr/>
              <a:t>28/09/2020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B7957-D336-4BD7-83E3-598959B3DDC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390893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B1A6F7-A73A-4352-B773-AEF0AF3F58E5}" type="datetimeFigureOut">
              <a:rPr lang="tr-TR" smtClean="0"/>
              <a:pPr/>
              <a:t>28/09/2020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4B7957-D336-4BD7-83E3-598959B3DDC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69052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kutusu 2"/>
          <p:cNvSpPr txBox="1"/>
          <p:nvPr/>
        </p:nvSpPr>
        <p:spPr>
          <a:xfrm>
            <a:off x="2267744" y="4725144"/>
            <a:ext cx="4608512" cy="1569660"/>
          </a:xfrm>
          <a:prstGeom prst="rect">
            <a:avLst/>
          </a:prstGeom>
          <a:noFill/>
          <a:ln w="76200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prstClr val="black"/>
                </a:solidFill>
                <a:latin typeface="Comic Sans MS" pitchFamily="66" charset="0"/>
              </a:rPr>
              <a:t>Nokta</a:t>
            </a:r>
            <a:endParaRPr lang="tr-TR" dirty="0"/>
          </a:p>
        </p:txBody>
      </p:sp>
      <p:pic>
        <p:nvPicPr>
          <p:cNvPr id="1026" name="Picture 2" descr="https://2.bp.blogspot.com/-95wXRukXVBE/WYxAq-xlOoI/AAAAAAAAI6U/MXGhoXRF5SsHT0EM02pqX86DBfrrREsYACLcBGAs/s1600/nokt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87609" y="0"/>
            <a:ext cx="4719189" cy="4408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727298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23528" y="1196752"/>
            <a:ext cx="8291264" cy="46085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dirty="0" smtClean="0">
                <a:latin typeface="Comic Sans MS" pitchFamily="66" charset="0"/>
              </a:rPr>
              <a:t>	Bitmiş cümlelerin sonuna </a:t>
            </a: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nokta </a:t>
            </a:r>
            <a:r>
              <a:rPr lang="tr-TR" dirty="0" smtClean="0">
                <a:latin typeface="Comic Sans MS" pitchFamily="66" charset="0"/>
              </a:rPr>
              <a:t>konu</a:t>
            </a:r>
            <a:r>
              <a:rPr lang="tr-TR" dirty="0" smtClean="0">
                <a:solidFill>
                  <a:prstClr val="black"/>
                </a:solidFill>
                <a:latin typeface="Comic Sans MS" pitchFamily="66" charset="0"/>
              </a:rPr>
              <a:t>r</a:t>
            </a:r>
            <a:r>
              <a:rPr lang="tr-TR" dirty="0" smtClean="0">
                <a:solidFill>
                  <a:prstClr val="black"/>
                </a:solidFill>
              </a:rPr>
              <a:t>.</a:t>
            </a:r>
          </a:p>
          <a:p>
            <a:endParaRPr lang="tr-TR" sz="1800" dirty="0" smtClean="0">
              <a:latin typeface="Comic Sans MS" pitchFamily="66" charset="0"/>
            </a:endParaRPr>
          </a:p>
          <a:p>
            <a:pPr marL="0" indent="0">
              <a:buNone/>
            </a:pP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Ö</a:t>
            </a:r>
            <a:r>
              <a:rPr lang="tr-TR" dirty="0">
                <a:solidFill>
                  <a:srgbClr val="FF0000"/>
                </a:solidFill>
                <a:latin typeface="Comic Sans MS" pitchFamily="66" charset="0"/>
              </a:rPr>
              <a:t>r</a:t>
            </a: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nek :</a:t>
            </a:r>
          </a:p>
          <a:p>
            <a:pPr marL="0" indent="0">
              <a:buNone/>
            </a:pPr>
            <a:r>
              <a:rPr lang="tr-TR" dirty="0" smtClean="0">
                <a:latin typeface="Comic Sans MS" pitchFamily="66" charset="0"/>
              </a:rPr>
              <a:t>    Sınıf panosunu güzel </a:t>
            </a:r>
            <a:r>
              <a:rPr lang="tr-TR" dirty="0" smtClean="0">
                <a:solidFill>
                  <a:prstClr val="black"/>
                </a:solidFill>
                <a:latin typeface="Comic Sans MS" pitchFamily="66" charset="0"/>
              </a:rPr>
              <a:t>resimlerle</a:t>
            </a:r>
            <a:r>
              <a:rPr lang="tr-TR" dirty="0" smtClean="0">
                <a:latin typeface="Comic Sans MS" pitchFamily="66" charset="0"/>
              </a:rPr>
              <a:t> süsledi</a:t>
            </a:r>
            <a:r>
              <a:rPr lang="tr-TR" sz="4800" b="1" dirty="0" smtClean="0">
                <a:solidFill>
                  <a:srgbClr val="FF0000"/>
                </a:solidFill>
                <a:latin typeface="Comic Sans MS" pitchFamily="66" charset="0"/>
              </a:rPr>
              <a:t>.</a:t>
            </a:r>
          </a:p>
          <a:p>
            <a:pPr marL="0" indent="0">
              <a:buNone/>
            </a:pPr>
            <a:r>
              <a:rPr lang="tr-TR" dirty="0" smtClean="0">
                <a:latin typeface="Comic Sans MS" pitchFamily="66" charset="0"/>
              </a:rPr>
              <a:t>   Öğretmenimiz ders anlatıyo</a:t>
            </a:r>
            <a:r>
              <a:rPr lang="tr-TR" dirty="0">
                <a:solidFill>
                  <a:prstClr val="black"/>
                </a:solidFill>
                <a:latin typeface="Comic Sans MS" pitchFamily="66" charset="0"/>
              </a:rPr>
              <a:t>r</a:t>
            </a:r>
            <a:r>
              <a:rPr lang="tr-TR" sz="5400" b="1" dirty="0" smtClean="0">
                <a:solidFill>
                  <a:srgbClr val="FF0000"/>
                </a:solidFill>
                <a:latin typeface="Comic Sans MS" pitchFamily="66" charset="0"/>
              </a:rPr>
              <a:t>.</a:t>
            </a:r>
            <a:endParaRPr lang="tr-TR" b="1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endParaRPr lang="tr-TR" dirty="0">
              <a:latin typeface="Comic Sans MS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2924944"/>
            <a:ext cx="630833" cy="5894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1472" y="3933056"/>
            <a:ext cx="630833" cy="5894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3601177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548680"/>
            <a:ext cx="8280920" cy="5544616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tr-TR" sz="2800" dirty="0" smtClean="0">
                <a:latin typeface="Comic Sans MS" pitchFamily="66" charset="0"/>
              </a:rPr>
              <a:t>	Tarihlerde gü</a:t>
            </a:r>
            <a:r>
              <a:rPr lang="tr-TR" sz="2800" dirty="0">
                <a:latin typeface="Comic Sans MS" pitchFamily="66" charset="0"/>
              </a:rPr>
              <a:t>n</a:t>
            </a:r>
            <a:r>
              <a:rPr lang="tr-TR" sz="2800" dirty="0" smtClean="0">
                <a:solidFill>
                  <a:prstClr val="black"/>
                </a:solidFill>
                <a:latin typeface="Comic Sans MS" pitchFamily="66" charset="0"/>
              </a:rPr>
              <a:t>, ay ve yılı belirten sayıların a</a:t>
            </a:r>
            <a:r>
              <a:rPr lang="tr-TR" sz="2800" dirty="0">
                <a:solidFill>
                  <a:prstClr val="black"/>
                </a:solidFill>
                <a:latin typeface="Comic Sans MS" pitchFamily="66" charset="0"/>
              </a:rPr>
              <a:t>r</a:t>
            </a:r>
            <a:r>
              <a:rPr lang="tr-TR" sz="2800" dirty="0" smtClean="0">
                <a:solidFill>
                  <a:prstClr val="black"/>
                </a:solidFill>
                <a:latin typeface="Comic Sans MS" pitchFamily="66" charset="0"/>
              </a:rPr>
              <a:t>asına </a:t>
            </a:r>
            <a:r>
              <a:rPr lang="tr-TR" dirty="0">
                <a:solidFill>
                  <a:srgbClr val="FF0000"/>
                </a:solidFill>
                <a:latin typeface="Comic Sans MS" pitchFamily="66" charset="0"/>
              </a:rPr>
              <a:t>nokta </a:t>
            </a:r>
            <a:r>
              <a:rPr lang="tr-TR" dirty="0">
                <a:solidFill>
                  <a:prstClr val="black"/>
                </a:solidFill>
                <a:latin typeface="Comic Sans MS" pitchFamily="66" charset="0"/>
              </a:rPr>
              <a:t>konur</a:t>
            </a:r>
            <a:r>
              <a:rPr lang="tr-TR" dirty="0">
                <a:solidFill>
                  <a:prstClr val="black"/>
                </a:solidFill>
              </a:rPr>
              <a:t>.</a:t>
            </a:r>
          </a:p>
          <a:p>
            <a:pPr marL="0" indent="0">
              <a:buNone/>
            </a:pPr>
            <a:endParaRPr lang="tr-TR" sz="1600" dirty="0" smtClean="0">
              <a:solidFill>
                <a:prstClr val="black"/>
              </a:solidFill>
            </a:endParaRPr>
          </a:p>
          <a:p>
            <a:endParaRPr lang="tr-TR" sz="300" dirty="0" smtClean="0">
              <a:solidFill>
                <a:prstClr val="black"/>
              </a:solidFill>
            </a:endParaRPr>
          </a:p>
          <a:p>
            <a:pPr marL="0" lvl="0" indent="0">
              <a:buNone/>
            </a:pPr>
            <a:r>
              <a:rPr lang="tr-TR" dirty="0">
                <a:solidFill>
                  <a:srgbClr val="FF0000"/>
                </a:solidFill>
                <a:latin typeface="Comic Sans MS" pitchFamily="66" charset="0"/>
              </a:rPr>
              <a:t>Örnek :</a:t>
            </a:r>
          </a:p>
          <a:p>
            <a:pPr marL="0" indent="0">
              <a:buNone/>
            </a:pPr>
            <a:r>
              <a:rPr lang="tr-TR" sz="800" dirty="0">
                <a:latin typeface="Comic Sans MS" pitchFamily="66" charset="0"/>
              </a:rPr>
              <a:t> </a:t>
            </a:r>
            <a:r>
              <a:rPr lang="tr-TR" sz="800" dirty="0" smtClean="0">
                <a:latin typeface="Comic Sans MS" pitchFamily="66" charset="0"/>
              </a:rPr>
              <a:t>                      </a:t>
            </a:r>
            <a:r>
              <a:rPr lang="tr-TR" sz="4000" dirty="0" smtClean="0">
                <a:latin typeface="Comic Sans MS" pitchFamily="66" charset="0"/>
              </a:rPr>
              <a:t>28</a:t>
            </a:r>
            <a:r>
              <a:rPr lang="tr-TR" sz="5400" b="1" dirty="0" smtClean="0">
                <a:solidFill>
                  <a:srgbClr val="FF0000"/>
                </a:solidFill>
                <a:latin typeface="Comic Sans MS" pitchFamily="66" charset="0"/>
              </a:rPr>
              <a:t>.</a:t>
            </a:r>
            <a:r>
              <a:rPr lang="tr-TR" sz="4000" dirty="0" smtClean="0">
                <a:latin typeface="Comic Sans MS" pitchFamily="66" charset="0"/>
              </a:rPr>
              <a:t>09</a:t>
            </a:r>
            <a:r>
              <a:rPr lang="tr-TR" sz="6600" dirty="0" smtClean="0">
                <a:solidFill>
                  <a:srgbClr val="FF0000"/>
                </a:solidFill>
                <a:latin typeface="Comic Sans MS" pitchFamily="66" charset="0"/>
              </a:rPr>
              <a:t>.</a:t>
            </a:r>
            <a:r>
              <a:rPr lang="tr-TR" sz="4000" dirty="0" smtClean="0">
                <a:latin typeface="Comic Sans MS" pitchFamily="66" charset="0"/>
              </a:rPr>
              <a:t>2020</a:t>
            </a:r>
          </a:p>
          <a:p>
            <a:endParaRPr lang="tr-TR" sz="2800" dirty="0" smtClean="0">
              <a:latin typeface="Comic Sans MS" pitchFamily="66" charset="0"/>
            </a:endParaRPr>
          </a:p>
          <a:p>
            <a:endParaRPr lang="tr-TR" sz="2800" dirty="0">
              <a:latin typeface="Comic Sans MS" pitchFamily="66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8491" y="2924944"/>
            <a:ext cx="630833" cy="5894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78326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548680"/>
            <a:ext cx="8280920" cy="5544616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tr-TR" sz="2800" dirty="0" smtClean="0">
                <a:latin typeface="Comic Sans MS" pitchFamily="66" charset="0"/>
              </a:rPr>
              <a:t>	Saat ve dakikayı </a:t>
            </a:r>
            <a:r>
              <a:rPr lang="tr-TR" sz="2800" dirty="0" smtClean="0">
                <a:solidFill>
                  <a:prstClr val="black"/>
                </a:solidFill>
                <a:latin typeface="Comic Sans MS" pitchFamily="66" charset="0"/>
              </a:rPr>
              <a:t>belirten sayıların a</a:t>
            </a:r>
            <a:r>
              <a:rPr lang="tr-TR" sz="2800" dirty="0">
                <a:solidFill>
                  <a:prstClr val="black"/>
                </a:solidFill>
                <a:latin typeface="Comic Sans MS" pitchFamily="66" charset="0"/>
              </a:rPr>
              <a:t>r</a:t>
            </a:r>
            <a:r>
              <a:rPr lang="tr-TR" sz="2800" dirty="0" smtClean="0">
                <a:solidFill>
                  <a:prstClr val="black"/>
                </a:solidFill>
                <a:latin typeface="Comic Sans MS" pitchFamily="66" charset="0"/>
              </a:rPr>
              <a:t>asına </a:t>
            </a:r>
            <a:r>
              <a:rPr lang="tr-TR" dirty="0">
                <a:solidFill>
                  <a:srgbClr val="FF0000"/>
                </a:solidFill>
                <a:latin typeface="Comic Sans MS" pitchFamily="66" charset="0"/>
              </a:rPr>
              <a:t>nokta </a:t>
            </a:r>
            <a:r>
              <a:rPr lang="tr-TR" dirty="0">
                <a:solidFill>
                  <a:prstClr val="black"/>
                </a:solidFill>
                <a:latin typeface="Comic Sans MS" pitchFamily="66" charset="0"/>
              </a:rPr>
              <a:t>konur</a:t>
            </a:r>
            <a:r>
              <a:rPr lang="tr-TR" dirty="0">
                <a:solidFill>
                  <a:prstClr val="black"/>
                </a:solidFill>
              </a:rPr>
              <a:t>.</a:t>
            </a:r>
          </a:p>
          <a:p>
            <a:pPr marL="0" indent="0">
              <a:buNone/>
            </a:pPr>
            <a:endParaRPr lang="tr-TR" sz="1600" dirty="0" smtClean="0">
              <a:solidFill>
                <a:prstClr val="black"/>
              </a:solidFill>
            </a:endParaRPr>
          </a:p>
          <a:p>
            <a:endParaRPr lang="tr-TR" sz="300" dirty="0" smtClean="0">
              <a:solidFill>
                <a:prstClr val="black"/>
              </a:solidFill>
            </a:endParaRPr>
          </a:p>
          <a:p>
            <a:pPr marL="0" lvl="0" indent="0">
              <a:buNone/>
            </a:pPr>
            <a:r>
              <a:rPr lang="tr-TR" dirty="0">
                <a:solidFill>
                  <a:srgbClr val="FF0000"/>
                </a:solidFill>
                <a:latin typeface="Comic Sans MS" pitchFamily="66" charset="0"/>
              </a:rPr>
              <a:t>Örnek :</a:t>
            </a:r>
          </a:p>
          <a:p>
            <a:pPr marL="0" indent="0">
              <a:buNone/>
            </a:pPr>
            <a:r>
              <a:rPr lang="tr-TR" sz="800" dirty="0">
                <a:latin typeface="Comic Sans MS" pitchFamily="66" charset="0"/>
              </a:rPr>
              <a:t> </a:t>
            </a:r>
            <a:r>
              <a:rPr lang="tr-TR" sz="800" dirty="0" smtClean="0">
                <a:latin typeface="Comic Sans MS" pitchFamily="66" charset="0"/>
              </a:rPr>
              <a:t>                      </a:t>
            </a:r>
            <a:r>
              <a:rPr lang="tr-TR" sz="4000" dirty="0" smtClean="0">
                <a:latin typeface="Comic Sans MS" pitchFamily="66" charset="0"/>
              </a:rPr>
              <a:t>16</a:t>
            </a:r>
            <a:r>
              <a:rPr lang="tr-TR" sz="5400" b="1" dirty="0" smtClean="0">
                <a:solidFill>
                  <a:srgbClr val="FF0000"/>
                </a:solidFill>
                <a:latin typeface="Comic Sans MS" pitchFamily="66" charset="0"/>
              </a:rPr>
              <a:t>.</a:t>
            </a:r>
            <a:r>
              <a:rPr lang="tr-TR" sz="4000" dirty="0" smtClean="0">
                <a:latin typeface="Comic Sans MS" pitchFamily="66" charset="0"/>
              </a:rPr>
              <a:t>20</a:t>
            </a:r>
          </a:p>
          <a:p>
            <a:endParaRPr lang="tr-TR" sz="2800" dirty="0" smtClean="0">
              <a:latin typeface="Comic Sans MS" pitchFamily="66" charset="0"/>
            </a:endParaRPr>
          </a:p>
          <a:p>
            <a:pPr marL="0" indent="0">
              <a:buNone/>
            </a:pPr>
            <a:endParaRPr lang="tr-TR" sz="2800" dirty="0">
              <a:latin typeface="Comic Sans MS" pitchFamily="66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3" y="2749205"/>
            <a:ext cx="630833" cy="5894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46520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39552" y="692696"/>
            <a:ext cx="8208912" cy="568863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r-TR" dirty="0" smtClean="0">
                <a:latin typeface="Comic Sans MS" pitchFamily="66" charset="0"/>
              </a:rPr>
              <a:t>Bazı kısaltmaların sonuna </a:t>
            </a: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nokta</a:t>
            </a:r>
            <a:r>
              <a:rPr lang="tr-TR" dirty="0" smtClean="0">
                <a:latin typeface="Comic Sans MS" pitchFamily="66" charset="0"/>
              </a:rPr>
              <a:t> konu</a:t>
            </a:r>
            <a:r>
              <a:rPr lang="tr-TR" dirty="0" smtClean="0">
                <a:solidFill>
                  <a:prstClr val="black"/>
                </a:solidFill>
                <a:latin typeface="Comic Sans MS" pitchFamily="66" charset="0"/>
              </a:rPr>
              <a:t>r</a:t>
            </a:r>
            <a:r>
              <a:rPr lang="tr-TR" dirty="0" smtClean="0">
                <a:latin typeface="Comic Sans MS" pitchFamily="66" charset="0"/>
              </a:rPr>
              <a:t>.</a:t>
            </a:r>
          </a:p>
          <a:p>
            <a:pPr marL="0" indent="0">
              <a:buNone/>
            </a:pPr>
            <a:endParaRPr lang="tr-TR" sz="1100" dirty="0" smtClean="0">
              <a:latin typeface="Comic Sans MS" pitchFamily="66" charset="0"/>
            </a:endParaRPr>
          </a:p>
          <a:p>
            <a:pPr marL="0" lvl="0" indent="0">
              <a:buNone/>
            </a:pP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     Örnek :</a:t>
            </a:r>
            <a:endParaRPr lang="tr-TR" sz="2800" dirty="0">
              <a:solidFill>
                <a:prstClr val="black"/>
              </a:solidFill>
              <a:latin typeface="Comic Sans MS" pitchFamily="66" charset="0"/>
            </a:endParaRPr>
          </a:p>
          <a:p>
            <a:pPr lvl="0"/>
            <a:endParaRPr lang="tr-TR" sz="800" dirty="0">
              <a:solidFill>
                <a:prstClr val="black"/>
              </a:solidFill>
            </a:endParaRPr>
          </a:p>
          <a:p>
            <a:pPr marL="0" lvl="0" indent="0">
              <a:buNone/>
            </a:pP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     </a:t>
            </a:r>
            <a:r>
              <a:rPr lang="tr-TR" sz="2800" dirty="0" smtClean="0">
                <a:latin typeface="Comic Sans MS" pitchFamily="66" charset="0"/>
              </a:rPr>
              <a:t>P</a:t>
            </a:r>
            <a:r>
              <a:rPr lang="tr-TR" dirty="0" smtClean="0">
                <a:solidFill>
                  <a:prstClr val="black"/>
                </a:solidFill>
                <a:latin typeface="Comic Sans MS" pitchFamily="66" charset="0"/>
              </a:rPr>
              <a:t>r</a:t>
            </a:r>
            <a:r>
              <a:rPr lang="tr-TR" sz="2800" dirty="0" smtClean="0">
                <a:latin typeface="Comic Sans MS" pitchFamily="66" charset="0"/>
              </a:rPr>
              <a:t>of</a:t>
            </a:r>
            <a:r>
              <a:rPr lang="tr-TR" sz="3600" b="1" dirty="0" smtClean="0">
                <a:solidFill>
                  <a:srgbClr val="FF0000"/>
                </a:solidFill>
                <a:latin typeface="Comic Sans MS" pitchFamily="66" charset="0"/>
              </a:rPr>
              <a:t>.</a:t>
            </a:r>
            <a:r>
              <a:rPr lang="tr-TR" sz="2800" dirty="0" smtClean="0">
                <a:latin typeface="Comic Sans MS" pitchFamily="66" charset="0"/>
              </a:rPr>
              <a:t> D</a:t>
            </a:r>
            <a:r>
              <a:rPr lang="tr-TR" dirty="0">
                <a:solidFill>
                  <a:prstClr val="black"/>
                </a:solidFill>
                <a:latin typeface="Comic Sans MS" pitchFamily="66" charset="0"/>
              </a:rPr>
              <a:t>r</a:t>
            </a:r>
            <a:r>
              <a:rPr lang="tr-TR" b="1" dirty="0" smtClean="0">
                <a:solidFill>
                  <a:srgbClr val="FF0000"/>
                </a:solidFill>
                <a:latin typeface="Comic Sans MS" pitchFamily="66" charset="0"/>
              </a:rPr>
              <a:t>.</a:t>
            </a:r>
            <a:r>
              <a:rPr lang="tr-TR" sz="2800" dirty="0" smtClean="0">
                <a:latin typeface="Comic Sans MS" pitchFamily="66" charset="0"/>
              </a:rPr>
              <a:t> Aziz SANCA</a:t>
            </a:r>
          </a:p>
          <a:p>
            <a:pPr marL="0" lvl="0" indent="0">
              <a:buNone/>
            </a:pPr>
            <a:endParaRPr lang="tr-TR" sz="2400" dirty="0" smtClean="0">
              <a:latin typeface="Comic Sans MS" pitchFamily="66" charset="0"/>
            </a:endParaRPr>
          </a:p>
          <a:p>
            <a:pPr marL="0" lvl="0" indent="0">
              <a:buNone/>
            </a:pPr>
            <a:r>
              <a:rPr lang="tr-TR" sz="2800" dirty="0" smtClean="0">
                <a:latin typeface="Comic Sans MS" pitchFamily="66" charset="0"/>
              </a:rPr>
              <a:t>      </a:t>
            </a:r>
            <a:r>
              <a:rPr lang="tr-TR" sz="2800" dirty="0" err="1" smtClean="0">
                <a:latin typeface="Comic Sans MS" pitchFamily="66" charset="0"/>
              </a:rPr>
              <a:t>Av</a:t>
            </a:r>
            <a:r>
              <a:rPr lang="tr-TR" sz="4000" b="1" dirty="0" err="1" smtClean="0">
                <a:solidFill>
                  <a:srgbClr val="FF0000"/>
                </a:solidFill>
                <a:latin typeface="Comic Sans MS" pitchFamily="66" charset="0"/>
              </a:rPr>
              <a:t>.</a:t>
            </a:r>
            <a:r>
              <a:rPr lang="tr-TR" sz="2800" dirty="0" err="1" smtClean="0">
                <a:latin typeface="Comic Sans MS" pitchFamily="66" charset="0"/>
              </a:rPr>
              <a:t>Ne</a:t>
            </a:r>
            <a:r>
              <a:rPr lang="tr-TR" dirty="0" err="1" smtClean="0">
                <a:solidFill>
                  <a:prstClr val="black"/>
                </a:solidFill>
                <a:latin typeface="Comic Sans MS" pitchFamily="66" charset="0"/>
              </a:rPr>
              <a:t>r</a:t>
            </a:r>
            <a:r>
              <a:rPr lang="tr-TR" sz="2800" dirty="0" err="1" smtClean="0">
                <a:latin typeface="Comic Sans MS" pitchFamily="66" charset="0"/>
              </a:rPr>
              <a:t>min</a:t>
            </a:r>
            <a:r>
              <a:rPr lang="tr-TR" sz="2800" dirty="0" smtClean="0">
                <a:latin typeface="Comic Sans MS" pitchFamily="66" charset="0"/>
              </a:rPr>
              <a:t> GÜN</a:t>
            </a:r>
          </a:p>
          <a:p>
            <a:pPr marL="0" lvl="0" indent="0">
              <a:buNone/>
            </a:pPr>
            <a:endParaRPr lang="tr-TR" sz="2400" dirty="0" smtClean="0">
              <a:latin typeface="Comic Sans MS" pitchFamily="66" charset="0"/>
            </a:endParaRPr>
          </a:p>
          <a:p>
            <a:pPr marL="0" lvl="0" indent="0">
              <a:buNone/>
            </a:pPr>
            <a:r>
              <a:rPr lang="tr-TR" sz="2800" dirty="0">
                <a:latin typeface="Comic Sans MS" pitchFamily="66" charset="0"/>
              </a:rPr>
              <a:t> </a:t>
            </a:r>
            <a:r>
              <a:rPr lang="tr-TR" sz="2800" dirty="0" smtClean="0">
                <a:latin typeface="Comic Sans MS" pitchFamily="66" charset="0"/>
              </a:rPr>
              <a:t>     İnönü Mah</a:t>
            </a:r>
            <a:r>
              <a:rPr lang="tr-TR" sz="4300" b="1" dirty="0" smtClean="0">
                <a:solidFill>
                  <a:srgbClr val="FF0000"/>
                </a:solidFill>
                <a:latin typeface="Comic Sans MS" pitchFamily="66" charset="0"/>
              </a:rPr>
              <a:t>.</a:t>
            </a:r>
            <a:endParaRPr lang="tr-TR" sz="2800" b="1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pPr marL="0" lvl="0" indent="0">
              <a:buNone/>
            </a:pPr>
            <a:endParaRPr lang="tr-TR" sz="2800" dirty="0">
              <a:latin typeface="Comic Sans MS" pitchFamily="66" charset="0"/>
            </a:endParaRPr>
          </a:p>
          <a:p>
            <a:pPr marL="0" lvl="0" indent="0">
              <a:buNone/>
            </a:pPr>
            <a:r>
              <a:rPr lang="tr-TR" sz="2800" dirty="0" smtClean="0">
                <a:latin typeface="Comic Sans MS" pitchFamily="66" charset="0"/>
              </a:rPr>
              <a:t>      Atatü</a:t>
            </a:r>
            <a:r>
              <a:rPr lang="tr-TR" dirty="0">
                <a:solidFill>
                  <a:prstClr val="black"/>
                </a:solidFill>
                <a:latin typeface="Comic Sans MS" pitchFamily="66" charset="0"/>
              </a:rPr>
              <a:t>r</a:t>
            </a:r>
            <a:r>
              <a:rPr lang="tr-TR" sz="2800" dirty="0" smtClean="0">
                <a:latin typeface="Comic Sans MS" pitchFamily="66" charset="0"/>
              </a:rPr>
              <a:t>k Cad</a:t>
            </a:r>
            <a:r>
              <a:rPr lang="tr-TR" sz="4300" b="1" dirty="0" smtClean="0">
                <a:solidFill>
                  <a:srgbClr val="FF0000"/>
                </a:solidFill>
                <a:latin typeface="Comic Sans MS" pitchFamily="66" charset="0"/>
              </a:rPr>
              <a:t>.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2994" y="2132856"/>
            <a:ext cx="630833" cy="5894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2993" y="3068960"/>
            <a:ext cx="630833" cy="5894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2992" y="4221088"/>
            <a:ext cx="630833" cy="5894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2080" y="5446830"/>
            <a:ext cx="630833" cy="5894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78326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30</Words>
  <PresentationFormat>Ekran Gösterisi (4:3)</PresentationFormat>
  <Paragraphs>29</Paragraphs>
  <Slides>5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5</vt:i4>
      </vt:variant>
    </vt:vector>
  </HeadingPairs>
  <TitlesOfParts>
    <vt:vector size="6" baseType="lpstr">
      <vt:lpstr>Ofis Teması</vt:lpstr>
      <vt:lpstr>Slayt 1</vt:lpstr>
      <vt:lpstr>Slayt 2</vt:lpstr>
      <vt:lpstr>Slayt 3</vt:lpstr>
      <vt:lpstr>Slayt 4</vt:lpstr>
      <vt:lpstr>Slayt 5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2020-09-26T19:11:35Z</dcterms:created>
  <dcterms:modified xsi:type="dcterms:W3CDTF">2020-09-28T09:26:55Z</dcterms:modified>
  <cp:category>https://www.sorubak.com</cp:category>
</cp:coreProperties>
</file>