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454C44-0072-4C84-B8F3-5F42D9894074}" type="datetimeFigureOut">
              <a:rPr lang="tr-TR" smtClean="0"/>
              <a:t>08/10/2020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40D09-AF7B-4073-988E-EF5BDBB6D227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340D09-AF7B-4073-988E-EF5BDBB6D227}" type="slidenum">
              <a:rPr lang="tr-TR" smtClean="0"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08/10/2020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08/10/2020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08/10/2020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08/10/2020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08/10/2020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08/10/2020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08/10/2020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08/10/2020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08/10/2020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08/10/2020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08/10/2020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08/10/2020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568952" cy="14700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5400" b="1" dirty="0" smtClean="0">
                <a:latin typeface="ALFABET98" panose="00000400000000000000" pitchFamily="2" charset="0"/>
              </a:rPr>
              <a:t>VİRGÜL (,)</a:t>
            </a:r>
            <a:endParaRPr lang="tr-TR" sz="5400" b="1" dirty="0">
              <a:latin typeface="ALFABET98" panose="00000400000000000000" pitchFamily="2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51520" y="2132856"/>
            <a:ext cx="8568952" cy="39604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dirty="0" smtClean="0"/>
              <a:t>                                               </a:t>
            </a:r>
          </a:p>
          <a:p>
            <a:pPr algn="l"/>
            <a:r>
              <a:rPr lang="tr-TR" b="1" dirty="0" smtClean="0">
                <a:solidFill>
                  <a:srgbClr val="FF0000"/>
                </a:solidFill>
              </a:rPr>
              <a:t>Örnek: </a:t>
            </a:r>
            <a:r>
              <a:rPr lang="tr-TR" sz="2400" dirty="0" smtClean="0">
                <a:solidFill>
                  <a:schemeClr val="tx1"/>
                </a:solidFill>
                <a:latin typeface="ALFABET98" panose="00000400000000000000" pitchFamily="2" charset="0"/>
              </a:rPr>
              <a:t>Çantamda kalem</a:t>
            </a:r>
            <a:r>
              <a:rPr lang="tr-TR" sz="60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,</a:t>
            </a:r>
            <a:r>
              <a:rPr lang="tr-TR" sz="2400" dirty="0" smtClean="0">
                <a:solidFill>
                  <a:schemeClr val="tx1"/>
                </a:solidFill>
                <a:latin typeface="ALFABET98" panose="00000400000000000000" pitchFamily="2" charset="0"/>
              </a:rPr>
              <a:t>silgi</a:t>
            </a:r>
            <a:r>
              <a:rPr lang="tr-TR" sz="60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,</a:t>
            </a:r>
            <a:r>
              <a:rPr lang="tr-TR" sz="2400" dirty="0" smtClean="0">
                <a:solidFill>
                  <a:schemeClr val="tx1"/>
                </a:solidFill>
                <a:latin typeface="ALFABET98" panose="00000400000000000000" pitchFamily="2" charset="0"/>
              </a:rPr>
              <a:t>defter</a:t>
            </a:r>
            <a:r>
              <a:rPr lang="tr-TR" sz="60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,</a:t>
            </a:r>
            <a:r>
              <a:rPr lang="tr-TR" sz="2400" dirty="0" smtClean="0">
                <a:solidFill>
                  <a:schemeClr val="tx1"/>
                </a:solidFill>
                <a:latin typeface="ALFABET98" panose="00000400000000000000" pitchFamily="2" charset="0"/>
              </a:rPr>
              <a:t>sözlük ve kitap var.</a:t>
            </a:r>
          </a:p>
          <a:p>
            <a:pPr algn="l"/>
            <a:r>
              <a:rPr lang="tr-TR" sz="2400" dirty="0" smtClean="0">
                <a:solidFill>
                  <a:schemeClr val="tx1"/>
                </a:solidFill>
                <a:latin typeface="ALFABET98" panose="00000400000000000000" pitchFamily="2" charset="0"/>
              </a:rPr>
              <a:t>            Pazardan domates</a:t>
            </a:r>
            <a:r>
              <a:rPr lang="tr-TR" sz="48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,</a:t>
            </a:r>
            <a:r>
              <a:rPr lang="tr-TR" sz="2400" dirty="0" smtClean="0">
                <a:solidFill>
                  <a:schemeClr val="tx1"/>
                </a:solidFill>
                <a:latin typeface="ALFABET98" panose="00000400000000000000" pitchFamily="2" charset="0"/>
              </a:rPr>
              <a:t> salatalık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,</a:t>
            </a:r>
            <a:r>
              <a:rPr lang="tr-TR" sz="2400" dirty="0" smtClean="0">
                <a:solidFill>
                  <a:schemeClr val="tx1"/>
                </a:solidFill>
                <a:latin typeface="ALFABET98" panose="00000400000000000000" pitchFamily="2" charset="0"/>
              </a:rPr>
              <a:t> biber ve soğan almış.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04864"/>
            <a:ext cx="8496944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61434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8964488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683568" y="1844824"/>
            <a:ext cx="7848872" cy="23083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Örnek:</a:t>
            </a:r>
            <a:r>
              <a:rPr lang="tr-TR" dirty="0" smtClean="0"/>
              <a:t>      </a:t>
            </a:r>
            <a:r>
              <a:rPr lang="tr-TR" sz="2800" dirty="0" smtClean="0">
                <a:latin typeface="ALFABET98" panose="00000400000000000000" pitchFamily="2" charset="0"/>
              </a:rPr>
              <a:t>Ödevlerimi bitirdim</a:t>
            </a:r>
            <a:r>
              <a:rPr lang="tr-TR" sz="48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,</a:t>
            </a:r>
            <a:r>
              <a:rPr lang="tr-TR" sz="2800" dirty="0" smtClean="0">
                <a:latin typeface="ALFABET98" panose="00000400000000000000" pitchFamily="2" charset="0"/>
              </a:rPr>
              <a:t>uyumaya gittim.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       </a:t>
            </a:r>
            <a:r>
              <a:rPr lang="tr-TR" sz="2800" dirty="0" smtClean="0">
                <a:latin typeface="ALFABET98" panose="00000400000000000000" pitchFamily="2" charset="0"/>
              </a:rPr>
              <a:t>Kitabımı okudum</a:t>
            </a:r>
            <a:r>
              <a:rPr lang="tr-TR" sz="48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,</a:t>
            </a:r>
            <a:r>
              <a:rPr lang="tr-TR" sz="2800" dirty="0" smtClean="0">
                <a:latin typeface="ALFABET98" panose="00000400000000000000" pitchFamily="2" charset="0"/>
              </a:rPr>
              <a:t>televizyon seyrettim.</a:t>
            </a:r>
          </a:p>
          <a:p>
            <a:r>
              <a:rPr lang="tr-TR" dirty="0"/>
              <a:t> </a:t>
            </a:r>
            <a:r>
              <a:rPr lang="tr-TR" dirty="0" smtClean="0"/>
              <a:t>                             </a:t>
            </a:r>
            <a:r>
              <a:rPr lang="tr-TR" sz="2800" dirty="0" smtClean="0">
                <a:latin typeface="ALFABET98" panose="00000400000000000000" pitchFamily="2" charset="0"/>
              </a:rPr>
              <a:t>Yemeğimi yedim</a:t>
            </a:r>
            <a:r>
              <a:rPr lang="tr-TR" sz="48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,</a:t>
            </a:r>
            <a:r>
              <a:rPr lang="tr-TR" sz="2800" dirty="0" smtClean="0">
                <a:latin typeface="ALFABET98" panose="00000400000000000000" pitchFamily="2" charset="0"/>
              </a:rPr>
              <a:t>okula geldim.</a:t>
            </a:r>
            <a:endParaRPr lang="tr-TR" sz="2800" dirty="0"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738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79438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827584" y="1556792"/>
            <a:ext cx="7848872" cy="276998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Örnek:</a:t>
            </a:r>
            <a:r>
              <a:rPr lang="tr-TR" dirty="0" smtClean="0"/>
              <a:t>    </a:t>
            </a:r>
            <a:r>
              <a:rPr lang="tr-TR" sz="3200" dirty="0" smtClean="0">
                <a:latin typeface="ALFABET98" panose="00000400000000000000" pitchFamily="2" charset="0"/>
              </a:rPr>
              <a:t>Ahmet</a:t>
            </a:r>
            <a:r>
              <a:rPr lang="tr-TR" sz="60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,</a:t>
            </a:r>
            <a:r>
              <a:rPr lang="tr-TR" sz="3200" dirty="0" smtClean="0">
                <a:latin typeface="ALFABET98" panose="00000400000000000000" pitchFamily="2" charset="0"/>
              </a:rPr>
              <a:t>amcanın söylediğini anlamadı.</a:t>
            </a:r>
          </a:p>
          <a:p>
            <a:r>
              <a:rPr lang="tr-TR" sz="3200" dirty="0" smtClean="0">
                <a:solidFill>
                  <a:srgbClr val="002060"/>
                </a:solidFill>
                <a:latin typeface="ALFABET98" panose="00000400000000000000" pitchFamily="2" charset="0"/>
              </a:rPr>
              <a:t>         Küçük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,</a:t>
            </a:r>
            <a:r>
              <a:rPr lang="tr-TR" sz="3200" dirty="0" smtClean="0">
                <a:solidFill>
                  <a:srgbClr val="002060"/>
                </a:solidFill>
                <a:latin typeface="ALFABET98" panose="00000400000000000000" pitchFamily="2" charset="0"/>
              </a:rPr>
              <a:t>adama bakarak gülümsedi.</a:t>
            </a:r>
          </a:p>
          <a:p>
            <a:r>
              <a:rPr lang="tr-TR" sz="3200" dirty="0" smtClean="0">
                <a:latin typeface="ALFABET98" panose="00000400000000000000" pitchFamily="2" charset="0"/>
              </a:rPr>
              <a:t>         Yabancı müzik</a:t>
            </a:r>
            <a:r>
              <a:rPr lang="tr-TR" sz="60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,</a:t>
            </a:r>
            <a:r>
              <a:rPr lang="tr-TR" sz="3200" dirty="0" smtClean="0">
                <a:latin typeface="ALFABET98" panose="00000400000000000000" pitchFamily="2" charset="0"/>
              </a:rPr>
              <a:t> dinlemeyi severmiş.</a:t>
            </a:r>
            <a:endParaRPr lang="tr-TR" sz="3200" dirty="0">
              <a:latin typeface="ALFABET98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091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86660" y="1196752"/>
            <a:ext cx="8229600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rgbClr val="FF0000"/>
                </a:solidFill>
                <a:latin typeface="ALFABET98" panose="00000400000000000000" pitchFamily="2" charset="0"/>
              </a:rPr>
              <a:t>Örnek:</a:t>
            </a:r>
            <a:r>
              <a:rPr lang="tr-TR" dirty="0" smtClean="0"/>
              <a:t>  </a:t>
            </a:r>
            <a:r>
              <a:rPr lang="tr-TR" dirty="0" smtClean="0">
                <a:latin typeface="ALFABET98" panose="00000400000000000000" pitchFamily="2" charset="0"/>
              </a:rPr>
              <a:t>Sevgili Öğrenciler</a:t>
            </a:r>
            <a:r>
              <a:rPr lang="tr-TR" sz="5400" dirty="0" smtClean="0">
                <a:solidFill>
                  <a:srgbClr val="FF0000"/>
                </a:solidFill>
              </a:rPr>
              <a:t>,</a:t>
            </a:r>
            <a:endParaRPr lang="tr-TR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</a:t>
            </a:r>
            <a:r>
              <a:rPr lang="tr-TR" dirty="0" smtClean="0">
                <a:latin typeface="ALFABET98" panose="00000400000000000000" pitchFamily="2" charset="0"/>
              </a:rPr>
              <a:t>Sayın Başkanım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,</a:t>
            </a:r>
          </a:p>
          <a:p>
            <a:pPr marL="0" indent="0">
              <a:buNone/>
            </a:pPr>
            <a:r>
              <a:rPr lang="tr-TR" dirty="0">
                <a:latin typeface="ALFABET98" panose="00000400000000000000" pitchFamily="2" charset="0"/>
              </a:rPr>
              <a:t> </a:t>
            </a:r>
            <a:r>
              <a:rPr lang="tr-TR" dirty="0" smtClean="0">
                <a:latin typeface="ALFABET98" panose="00000400000000000000" pitchFamily="2" charset="0"/>
              </a:rPr>
              <a:t>         Kıymetli Arkadaşlar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,</a:t>
            </a:r>
          </a:p>
          <a:p>
            <a:pPr marL="0" indent="0">
              <a:buNone/>
            </a:pPr>
            <a:r>
              <a:rPr lang="tr-TR" dirty="0">
                <a:latin typeface="ALFABET98" panose="00000400000000000000" pitchFamily="2" charset="0"/>
              </a:rPr>
              <a:t> </a:t>
            </a:r>
            <a:r>
              <a:rPr lang="tr-TR" dirty="0" smtClean="0">
                <a:latin typeface="ALFABET98" panose="00000400000000000000" pitchFamily="2" charset="0"/>
              </a:rPr>
              <a:t>         Canım Kardeşim</a:t>
            </a:r>
            <a:r>
              <a:rPr lang="tr-TR" sz="5400" dirty="0" smtClean="0">
                <a:solidFill>
                  <a:srgbClr val="FF0000"/>
                </a:solidFill>
                <a:latin typeface="ALFABET98" panose="00000400000000000000" pitchFamily="2" charset="0"/>
              </a:rPr>
              <a:t>,</a:t>
            </a:r>
          </a:p>
          <a:p>
            <a:pPr marL="0" indent="0">
              <a:buNone/>
            </a:pPr>
            <a:r>
              <a:rPr lang="tr-TR" dirty="0">
                <a:latin typeface="ALFABET98" panose="00000400000000000000" pitchFamily="2" charset="0"/>
              </a:rPr>
              <a:t> </a:t>
            </a:r>
            <a:r>
              <a:rPr lang="tr-TR" dirty="0" smtClean="0">
                <a:latin typeface="ALFABET98" panose="00000400000000000000" pitchFamily="2" charset="0"/>
              </a:rPr>
              <a:t>         Saygıdeğer Konuklar</a:t>
            </a:r>
            <a:r>
              <a:rPr lang="tr-TR" sz="5400" dirty="0" smtClean="0">
                <a:solidFill>
                  <a:srgbClr val="FF0000"/>
                </a:solidFill>
              </a:rPr>
              <a:t>,</a:t>
            </a:r>
            <a:endParaRPr lang="tr-TR" sz="54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56895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7322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2470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78</Words>
  <PresentationFormat>Ekran Gösterisi (4:3)</PresentationFormat>
  <Paragraphs>16</Paragraphs>
  <Slides>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VİRGÜL (,)</vt:lpstr>
      <vt:lpstr>Slayt 2</vt:lpstr>
      <vt:lpstr>Slayt 3</vt:lpstr>
      <vt:lpstr>Slayt 4</vt:lpstr>
      <vt:lpstr>Slayt 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2020-10-06T14:37:06Z</dcterms:created>
  <dcterms:modified xsi:type="dcterms:W3CDTF">2020-10-08T09:28:43Z</dcterms:modified>
  <cp:category>https://www.sorubak.com</cp:category>
</cp:coreProperties>
</file>