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7" r:id="rId4"/>
    <p:sldId id="263" r:id="rId5"/>
    <p:sldId id="258" r:id="rId6"/>
    <p:sldId id="259" r:id="rId7"/>
    <p:sldId id="264" r:id="rId8"/>
    <p:sldId id="265" r:id="rId9"/>
    <p:sldId id="261" r:id="rId10"/>
    <p:sldId id="262" r:id="rId11"/>
    <p:sldId id="260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5836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1609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878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9913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4284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0986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2609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5885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180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2687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6098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33AFE-21BC-4CFF-805C-825ABCB18111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FB2C-4D76-4DB4-A9A7-B4B23CAF3C3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074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7763" y="135369"/>
            <a:ext cx="10515600" cy="2432341"/>
          </a:xfrm>
        </p:spPr>
        <p:txBody>
          <a:bodyPr/>
          <a:lstStyle/>
          <a:p>
            <a:endParaRPr lang="tr-TR" sz="1200" dirty="0" smtClean="0"/>
          </a:p>
          <a:p>
            <a:pPr marL="0" indent="0">
              <a:buNone/>
            </a:pP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Mıknatısların Uyguladığı Kuvvet</a:t>
            </a:r>
          </a:p>
          <a:p>
            <a:pPr marL="0" indent="0">
              <a:buNone/>
            </a:pPr>
            <a:endParaRPr lang="tr-TR" sz="10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Demir, nikel ,kobalt gibi maddeleri ve bu maddelerden yapılmış cisimleri çeken maddelere </a:t>
            </a: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‘’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mıknatıs ‘’</a:t>
            </a:r>
            <a:r>
              <a:rPr lang="tr-TR" dirty="0" smtClean="0">
                <a:latin typeface="Comic Sans MS" panose="030F0702030302020204" pitchFamily="66" charset="0"/>
              </a:rPr>
              <a:t> denir.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410" y="2388698"/>
            <a:ext cx="4656959" cy="4339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704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4043" y="651950"/>
            <a:ext cx="5288684" cy="52295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2723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4220" y="376382"/>
            <a:ext cx="8248072" cy="61860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377169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6256" y="3081194"/>
            <a:ext cx="5283510" cy="395734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673" y="97849"/>
            <a:ext cx="4572000" cy="26479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8625" y="33194"/>
            <a:ext cx="4143375" cy="304800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505530" y="2847399"/>
            <a:ext cx="2401453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Demir</a:t>
            </a:r>
            <a:endParaRPr lang="tr-TR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222512" y="3081194"/>
            <a:ext cx="2401453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Nikel</a:t>
            </a:r>
            <a:endParaRPr lang="tr-TR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627093" y="6010853"/>
            <a:ext cx="2401453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Kobalt</a:t>
            </a:r>
            <a:endParaRPr lang="tr-TR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185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382" y="210925"/>
            <a:ext cx="3860800" cy="256582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5782" y="305089"/>
            <a:ext cx="4572000" cy="25717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37782" y="210925"/>
            <a:ext cx="3048000" cy="3048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8273" y="3150268"/>
            <a:ext cx="3563018" cy="35630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596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145" y="464127"/>
            <a:ext cx="3048000" cy="304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6138" y="182417"/>
            <a:ext cx="3611419" cy="361141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622" y="368978"/>
            <a:ext cx="4153861" cy="286517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50716" y="3512127"/>
            <a:ext cx="3160160" cy="316016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58266" y="3106678"/>
            <a:ext cx="3194711" cy="31947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715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9651" y="330002"/>
            <a:ext cx="10781145" cy="124084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Mıknatısın uçlarına 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kutup</a:t>
            </a:r>
            <a:r>
              <a:rPr lang="tr-TR" dirty="0" smtClean="0">
                <a:latin typeface="Comic Sans MS" panose="030F0702030302020204" pitchFamily="66" charset="0"/>
              </a:rPr>
              <a:t> adı verilir.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Kuzey ( N ) </a:t>
            </a:r>
            <a:r>
              <a:rPr lang="tr-TR" dirty="0" smtClean="0">
                <a:latin typeface="Comic Sans MS" panose="030F0702030302020204" pitchFamily="66" charset="0"/>
              </a:rPr>
              <a:t>ve 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güney (S ) </a:t>
            </a:r>
            <a:r>
              <a:rPr lang="tr-TR" dirty="0" smtClean="0">
                <a:latin typeface="Comic Sans MS" panose="030F0702030302020204" pitchFamily="66" charset="0"/>
              </a:rPr>
              <a:t>olmak üzere iki kutbu vardır.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495" y="1318347"/>
            <a:ext cx="4509459" cy="5430405"/>
          </a:xfrm>
          <a:prstGeom prst="rect">
            <a:avLst/>
          </a:prstGeom>
        </p:spPr>
      </p:pic>
      <p:sp>
        <p:nvSpPr>
          <p:cNvPr id="6" name="Sağ Ok 5"/>
          <p:cNvSpPr/>
          <p:nvPr/>
        </p:nvSpPr>
        <p:spPr>
          <a:xfrm rot="20535685">
            <a:off x="8097675" y="4489211"/>
            <a:ext cx="1793091" cy="20864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 rot="1513144" flipH="1">
            <a:off x="2655958" y="4985174"/>
            <a:ext cx="1894758" cy="252147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9626012" y="3642608"/>
            <a:ext cx="2025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Kuzey</a:t>
            </a:r>
          </a:p>
          <a:p>
            <a:pPr algn="ctr"/>
            <a:r>
              <a:rPr lang="tr-TR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( N )</a:t>
            </a:r>
            <a:endParaRPr lang="tr-TR" sz="4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85576" y="3829858"/>
            <a:ext cx="2055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Güney</a:t>
            </a:r>
          </a:p>
          <a:p>
            <a:pPr algn="ctr"/>
            <a:r>
              <a:rPr lang="tr-TR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 S )</a:t>
            </a:r>
            <a:endParaRPr lang="tr-TR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82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6164" y="293832"/>
            <a:ext cx="6218382" cy="6218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327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462983" y="2022418"/>
            <a:ext cx="45073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32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Mıknatıslar parçalara ayrılsalar da her bir parça tekrar mıknatıs özelliği gösterir.</a:t>
            </a:r>
            <a:endParaRPr lang="tr-TR" sz="3200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65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5232" cy="417907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232" y="2863273"/>
            <a:ext cx="6934202" cy="3900488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446983" y="761310"/>
            <a:ext cx="4507346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tr-TR" sz="32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Mıknatıs büyüdükçe çekim gücü artar.</a:t>
            </a:r>
            <a:endParaRPr lang="tr-TR" sz="3200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96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6847" y="313317"/>
            <a:ext cx="7982594" cy="6051321"/>
          </a:xfrm>
          <a:prstGeom prst="rect">
            <a:avLst/>
          </a:prstGeom>
        </p:spPr>
      </p:pic>
      <p:sp>
        <p:nvSpPr>
          <p:cNvPr id="5" name="Yay 4"/>
          <p:cNvSpPr/>
          <p:nvPr/>
        </p:nvSpPr>
        <p:spPr>
          <a:xfrm>
            <a:off x="3260436" y="2355273"/>
            <a:ext cx="193964" cy="12007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ay 5"/>
          <p:cNvSpPr/>
          <p:nvPr/>
        </p:nvSpPr>
        <p:spPr>
          <a:xfrm>
            <a:off x="3334328" y="2475345"/>
            <a:ext cx="203200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 rot="19695593" flipH="1">
            <a:off x="1528875" y="2460939"/>
            <a:ext cx="2489196" cy="24407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2270812" flipH="1">
            <a:off x="8065041" y="2386429"/>
            <a:ext cx="2721521" cy="26926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 rot="1754817" flipH="1">
            <a:off x="1501556" y="3619210"/>
            <a:ext cx="2489196" cy="26214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9156305" flipH="1">
            <a:off x="8129942" y="3638855"/>
            <a:ext cx="2721521" cy="26926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135327" y="2786663"/>
            <a:ext cx="18263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tr-TR" sz="40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Çeker</a:t>
            </a:r>
            <a:endParaRPr lang="tr-TR" sz="4000" b="1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10760811" y="2582976"/>
            <a:ext cx="18263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tr-TR" sz="40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İter</a:t>
            </a:r>
            <a:endParaRPr lang="tr-TR" sz="4000" b="1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30977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56</Words>
  <PresentationFormat>Özel</PresentationFormat>
  <Paragraphs>17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2020-11-25T20:45:00Z</dcterms:created>
  <dcterms:modified xsi:type="dcterms:W3CDTF">2020-11-27T12:58:13Z</dcterms:modified>
  <cp:category>https://www.sorubak.com</cp:category>
</cp:coreProperties>
</file>