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B18685-32E5-40AF-A5E1-A275E9654A53}" v="78" dt="2021-01-14T08:38:59.1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723B7-A3CE-46BD-AD45-6904D4180597}" type="datetimeFigureOut">
              <a:rPr lang="tr-TR" smtClean="0"/>
              <a:t>21.01.2021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ABEEB-95A4-4A9F-AC20-96B3A15C824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1936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800" b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https://www.sorubak.com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ABEEB-95A4-4A9F-AC20-96B3A15C8245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5623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21.01.2021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nehli.com/tag/miknatis-kutuplari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İSYON U MIKNATI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012" y="2534411"/>
            <a:ext cx="3345988" cy="405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ıknatıs Ferrit Çubuk Şeklinde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7" y="288869"/>
            <a:ext cx="3639773" cy="254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99709" y="0"/>
            <a:ext cx="48750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>
                <a:solidFill>
                  <a:srgbClr val="00B050"/>
                </a:solidFill>
              </a:rPr>
              <a:t>Mıknatısları </a:t>
            </a:r>
            <a:r>
              <a:rPr lang="tr-TR" sz="4000" b="1" dirty="0"/>
              <a:t>Tanıyalım</a:t>
            </a:r>
            <a:endParaRPr lang="tr-TR" sz="4000" dirty="0"/>
          </a:p>
        </p:txBody>
      </p:sp>
      <p:sp>
        <p:nvSpPr>
          <p:cNvPr id="5" name="Dikdörtgen 4"/>
          <p:cNvSpPr/>
          <p:nvPr/>
        </p:nvSpPr>
        <p:spPr>
          <a:xfrm>
            <a:off x="3491880" y="933580"/>
            <a:ext cx="64442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C00000"/>
                </a:solidFill>
              </a:rPr>
              <a:t>  Demir, nikel, kobalt</a:t>
            </a:r>
            <a:r>
              <a:rPr lang="tr-TR" sz="2800" dirty="0"/>
              <a:t> gibi maddeleri </a:t>
            </a:r>
          </a:p>
          <a:p>
            <a:r>
              <a:rPr lang="tr-TR" sz="2800" dirty="0"/>
              <a:t> ve maddelerde yapılmış cisimleri </a:t>
            </a:r>
          </a:p>
          <a:p>
            <a:r>
              <a:rPr lang="tr-TR" sz="2800" dirty="0"/>
              <a:t> çeken maddelere </a:t>
            </a:r>
            <a:r>
              <a:rPr lang="tr-TR" sz="2800" b="1" dirty="0"/>
              <a:t>mıknatıs</a:t>
            </a:r>
            <a:r>
              <a:rPr lang="tr-TR" sz="2800" dirty="0"/>
              <a:t> denir.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86396" y="3068822"/>
            <a:ext cx="6271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tr-TR" sz="2800" dirty="0"/>
              <a:t>  Mıknatıslar </a:t>
            </a:r>
            <a:r>
              <a:rPr lang="tr-TR" sz="2800" dirty="0">
                <a:solidFill>
                  <a:srgbClr val="FF0000"/>
                </a:solidFill>
              </a:rPr>
              <a:t>bakır , gümüş , altın, alüminyum </a:t>
            </a:r>
            <a:r>
              <a:rPr lang="tr-TR" sz="2800" dirty="0"/>
              <a:t>gibi maddeleri çekmez.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40020" y="4562049"/>
            <a:ext cx="5099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800" dirty="0"/>
              <a:t>‘’</a:t>
            </a:r>
            <a:r>
              <a:rPr lang="tr-TR" sz="2800" b="1" dirty="0">
                <a:solidFill>
                  <a:srgbClr val="FF0000"/>
                </a:solidFill>
              </a:rPr>
              <a:t>N</a:t>
            </a:r>
            <a:r>
              <a:rPr lang="tr-TR" sz="2800" dirty="0"/>
              <a:t>’’ ve ‘’</a:t>
            </a:r>
            <a:r>
              <a:rPr lang="tr-TR" sz="2800" b="1" dirty="0">
                <a:solidFill>
                  <a:srgbClr val="002060"/>
                </a:solidFill>
              </a:rPr>
              <a:t>S</a:t>
            </a:r>
            <a:r>
              <a:rPr lang="tr-TR" sz="2800" dirty="0"/>
              <a:t>’’ mıknatısların kutuplarını gösterir.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97795"/>
            <a:ext cx="184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100" b="0" i="0" u="sng" strike="noStrike" cap="none" baseline="0" dirty="0">
              <a:solidFill>
                <a:srgbClr val="0070C0"/>
              </a:solidFill>
              <a:latin typeface="Comic Sans M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890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>
          <a:xfrm>
            <a:off x="521927" y="1124744"/>
            <a:ext cx="6840760" cy="224676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tr-TR" sz="2800" dirty="0"/>
              <a:t>Mıknatısların;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C00000"/>
                </a:solidFill>
              </a:rPr>
              <a:t>Çubuk mıknatıs,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0070C0"/>
                </a:solidFill>
              </a:rPr>
              <a:t>U mıknatıs</a:t>
            </a:r>
            <a:r>
              <a:rPr lang="tr-TR" sz="2800" dirty="0"/>
              <a:t>,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7030A0"/>
                </a:solidFill>
              </a:rPr>
              <a:t>Halka </a:t>
            </a:r>
          </a:p>
          <a:p>
            <a:pPr marL="342900" indent="-342900" fontAlgn="base">
              <a:buFont typeface="Wingdings" pitchFamily="2" charset="2"/>
              <a:buChar char="ü"/>
            </a:pPr>
            <a:r>
              <a:rPr lang="tr-TR" sz="2800" dirty="0">
                <a:solidFill>
                  <a:srgbClr val="00B050"/>
                </a:solidFill>
              </a:rPr>
              <a:t>Yuvarlak</a:t>
            </a:r>
            <a:r>
              <a:rPr lang="tr-TR" sz="2800" dirty="0"/>
              <a:t> gibi farklı şekilleri vardır.</a:t>
            </a:r>
            <a:endParaRPr lang="tr-TR" sz="2800" dirty="0">
              <a:cs typeface="Calibri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9712" y="143723"/>
            <a:ext cx="48542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>
                <a:solidFill>
                  <a:srgbClr val="7030A0"/>
                </a:solidFill>
              </a:rPr>
              <a:t>Mıknatısların Çeşitleri</a:t>
            </a:r>
            <a:endParaRPr lang="tr-TR" sz="4000" dirty="0">
              <a:solidFill>
                <a:srgbClr val="7030A0"/>
              </a:solidFill>
            </a:endParaRPr>
          </a:p>
        </p:txBody>
      </p:sp>
      <p:pic>
        <p:nvPicPr>
          <p:cNvPr id="15" name="Picture 2" descr="https://www.fenehli.com/wp-content/uploads/2016/07/M%C4%B1knat%C4%B1s-%C3%87e%C5%9Fitler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09" y="3961000"/>
            <a:ext cx="89344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ünya Magnet Mıknatıs Ferrite Kömür Halka Mıknatıs Magnet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228" y="7890"/>
            <a:ext cx="1497271" cy="136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Mıknatıs Ferrit Çubuk Şeklinde Fiyat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065" y="938488"/>
            <a:ext cx="1854257" cy="129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MİSYON U MIKNATI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633" y="1122236"/>
            <a:ext cx="1878142" cy="159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2mm Neodyum Güçlü Mıknatıs - Neodim Magnet I I 2,36 T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30" y="2377101"/>
            <a:ext cx="1774189" cy="161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61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Mıknatıs Ferrit Çubuk Şeklinde Fiyat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7549"/>
            <a:ext cx="3639773" cy="2547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126275"/>
            <a:ext cx="50908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/>
              <a:t>Mıknatısların Kutupları</a:t>
            </a:r>
            <a:endParaRPr lang="tr-TR" sz="4000" dirty="0"/>
          </a:p>
        </p:txBody>
      </p:sp>
      <p:sp>
        <p:nvSpPr>
          <p:cNvPr id="5" name="Dikdörtgen 4"/>
          <p:cNvSpPr/>
          <p:nvPr/>
        </p:nvSpPr>
        <p:spPr>
          <a:xfrm>
            <a:off x="3574299" y="831641"/>
            <a:ext cx="6065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400" dirty="0"/>
              <a:t>  Mıknatısların  çekme kuvvetinin</a:t>
            </a:r>
          </a:p>
          <a:p>
            <a:r>
              <a:rPr lang="tr-TR" sz="2400" dirty="0"/>
              <a:t>       en fazla olduğu bölgeler uç kısımlarıdır</a:t>
            </a:r>
          </a:p>
          <a:p>
            <a:r>
              <a:rPr lang="tr-TR" sz="2400" dirty="0"/>
              <a:t>       ve bu kısımlara</a:t>
            </a:r>
            <a:r>
              <a:rPr lang="tr-TR" sz="2400" i="1" dirty="0"/>
              <a:t> </a:t>
            </a:r>
            <a:r>
              <a:rPr lang="tr-TR" sz="2400" b="1" i="1" dirty="0">
                <a:hlinkClick r:id="rId3" tooltip="Mıknatıs Kutupları"/>
              </a:rPr>
              <a:t>mıknatıs kutupları</a:t>
            </a:r>
            <a:r>
              <a:rPr lang="tr-TR" sz="2400" i="1" dirty="0"/>
              <a:t> </a:t>
            </a:r>
          </a:p>
          <a:p>
            <a:r>
              <a:rPr lang="tr-TR" sz="2400" dirty="0"/>
              <a:t>       adı verilir.</a:t>
            </a:r>
          </a:p>
        </p:txBody>
      </p:sp>
      <p:pic>
        <p:nvPicPr>
          <p:cNvPr id="6" name="Picture 4" descr="MİSYON U MIKNATI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7" y="2807522"/>
            <a:ext cx="4050478" cy="405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3732051" y="3185391"/>
            <a:ext cx="575022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tr-TR" sz="2400" dirty="0"/>
              <a:t>Mıknatıslarda </a:t>
            </a:r>
            <a:r>
              <a:rPr lang="tr-TR" sz="2400" dirty="0">
                <a:solidFill>
                  <a:srgbClr val="FF0000"/>
                </a:solidFill>
              </a:rPr>
              <a:t>iki kutup </a:t>
            </a:r>
            <a:r>
              <a:rPr lang="tr-TR" sz="2400" dirty="0"/>
              <a:t>bulunur.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tr-TR" sz="2400" dirty="0"/>
              <a:t>Bunlardan biri </a:t>
            </a:r>
            <a:r>
              <a:rPr lang="tr-TR" sz="2400" dirty="0">
                <a:solidFill>
                  <a:srgbClr val="002060"/>
                </a:solidFill>
              </a:rPr>
              <a:t>güney</a:t>
            </a:r>
            <a:r>
              <a:rPr lang="tr-TR" sz="2400" dirty="0"/>
              <a:t> diğeri </a:t>
            </a:r>
            <a:r>
              <a:rPr lang="tr-TR" sz="2400" dirty="0">
                <a:solidFill>
                  <a:srgbClr val="C00000"/>
                </a:solidFill>
              </a:rPr>
              <a:t>kuzey</a:t>
            </a:r>
            <a:r>
              <a:rPr lang="tr-TR" sz="2400" dirty="0"/>
              <a:t>dir.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283968" y="454437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N</a:t>
            </a:r>
            <a:r>
              <a:rPr lang="tr-TR" sz="3600" b="1" dirty="0"/>
              <a:t>             Kuzey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283968" y="520561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2060"/>
                </a:solidFill>
              </a:rPr>
              <a:t>S</a:t>
            </a:r>
            <a:r>
              <a:rPr lang="tr-TR" sz="3600" b="1" dirty="0"/>
              <a:t>              Güney</a:t>
            </a:r>
          </a:p>
        </p:txBody>
      </p:sp>
      <p:sp>
        <p:nvSpPr>
          <p:cNvPr id="11" name="Sağ Ok 10"/>
          <p:cNvSpPr/>
          <p:nvPr/>
        </p:nvSpPr>
        <p:spPr>
          <a:xfrm>
            <a:off x="4860032" y="4725144"/>
            <a:ext cx="972108" cy="28803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ağ Ok 12"/>
          <p:cNvSpPr/>
          <p:nvPr/>
        </p:nvSpPr>
        <p:spPr>
          <a:xfrm>
            <a:off x="4860032" y="5384765"/>
            <a:ext cx="972108" cy="288032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7884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59631" y="190357"/>
            <a:ext cx="71342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tr-TR" sz="4000" b="1" dirty="0"/>
              <a:t>Mıknatısların Birbirlerine Etkileri</a:t>
            </a:r>
            <a:endParaRPr lang="tr-TR" sz="4000" dirty="0"/>
          </a:p>
        </p:txBody>
      </p:sp>
      <p:pic>
        <p:nvPicPr>
          <p:cNvPr id="3076" name="Picture 4" descr="miknatis-ve-manyetik-alan-10-sinif-10 | Konu Anlatım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57" y="1081612"/>
            <a:ext cx="856855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39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27076" y="3369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002060"/>
                </a:solidFill>
              </a:rPr>
              <a:t>Mıknatısın Etki Ettiği Maddeler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0992" y="759591"/>
            <a:ext cx="90730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2800" dirty="0"/>
              <a:t>  Mıknatıslar yapısında </a:t>
            </a:r>
            <a:r>
              <a:rPr lang="tr-TR" sz="2800" i="1" dirty="0">
                <a:solidFill>
                  <a:srgbClr val="00B050"/>
                </a:solidFill>
              </a:rPr>
              <a:t>demir, nikel, kobalt</a:t>
            </a:r>
            <a:r>
              <a:rPr lang="tr-TR" sz="2800" dirty="0"/>
              <a:t> olan maddeleri ve cisimleri çeker.</a:t>
            </a:r>
          </a:p>
          <a:p>
            <a:endParaRPr lang="tr-TR" sz="2800" dirty="0"/>
          </a:p>
          <a:p>
            <a:r>
              <a:rPr lang="tr-TR" sz="2800" dirty="0"/>
              <a:t>      çay </a:t>
            </a:r>
            <a:r>
              <a:rPr lang="tr-TR" sz="2800" dirty="0" err="1"/>
              <a:t>kaşığı,toplu</a:t>
            </a:r>
            <a:r>
              <a:rPr lang="tr-TR" sz="2800" dirty="0"/>
              <a:t> </a:t>
            </a:r>
            <a:r>
              <a:rPr lang="tr-TR" sz="2800" dirty="0" err="1"/>
              <a:t>iğne,metal</a:t>
            </a:r>
            <a:r>
              <a:rPr lang="tr-TR" sz="2800" dirty="0"/>
              <a:t> </a:t>
            </a:r>
            <a:r>
              <a:rPr lang="tr-TR" sz="2800" dirty="0" err="1"/>
              <a:t>ataş,çivi</a:t>
            </a:r>
            <a:r>
              <a:rPr lang="tr-TR" sz="2800" dirty="0"/>
              <a:t>…</a:t>
            </a:r>
          </a:p>
          <a:p>
            <a:r>
              <a:rPr lang="tr-TR" sz="2800" dirty="0"/>
              <a:t>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83568" y="182978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650167" y="371703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C00000"/>
                </a:solidFill>
              </a:rPr>
              <a:t>Mıknatısın Etki Edemediği Maddeler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16866" y="4301807"/>
            <a:ext cx="6769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tr-TR" sz="2800" dirty="0" err="1"/>
              <a:t>Alüminyüm,bakır,altın,plastik,tahta</a:t>
            </a:r>
            <a:r>
              <a:rPr lang="tr-TR" sz="2800" dirty="0"/>
              <a:t> ….</a:t>
            </a:r>
          </a:p>
        </p:txBody>
      </p:sp>
      <p:pic>
        <p:nvPicPr>
          <p:cNvPr id="5122" name="Picture 2" descr="Nehir Çay Kaşığı Desenli - A1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46" y="1655896"/>
            <a:ext cx="1589722" cy="158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8 CM LİK ÇELİK ÇİVİ - BETON ÇİVİSİ - ( 1 PKT-100 ADET ) - KARGO DAHİL  Fiyatı ve Özellikleri - GittiGidiy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55851"/>
            <a:ext cx="1512168" cy="171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Ofix.com: MAS 320 Toplu İğne 25 Adet - Renkl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99" y="2584507"/>
            <a:ext cx="1132525" cy="113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WD Silinmiş Tahta Kereste 2 x 6 x 50 cm 4'lü Fiyatı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726" y="4520945"/>
            <a:ext cx="1811801" cy="181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Gram altın fiyatları ne kadar? Çeyrek altın fiyatları ne kadar? 23 Kasım  altın yor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59" y="5373216"/>
            <a:ext cx="2232248" cy="125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Metalal.net | Online Metal Tedarikçiniz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116825"/>
            <a:ext cx="1712716" cy="14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Site Ödeme 1 TL En Uygun Fiyatlarla | Fırat Av Marke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286" y="5169059"/>
            <a:ext cx="1260920" cy="126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180889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156</Words>
  <PresentationFormat>Ekran Gösterisi (4:3)</PresentationFormat>
  <Paragraphs>31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0" baseType="lpstr">
      <vt:lpstr>Arial</vt:lpstr>
      <vt:lpstr>Calibri</vt:lpstr>
      <vt:lpstr>Comic Sans MS</vt:lpstr>
      <vt:lpstr>Wingdings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2020-12-07T14:43:33Z</dcterms:created>
  <dcterms:modified xsi:type="dcterms:W3CDTF">2021-01-21T07:50:00Z</dcterms:modified>
  <cp:category>https://www.sorubak.com</cp:category>
</cp:coreProperties>
</file>