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enehli.com/tag/miknati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nehli.com/tag/miknatis-kutuplari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İSYON U MIKNATI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522" y="2534411"/>
            <a:ext cx="4050478" cy="40504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ıknatıs Ferrit Çubuk Şeklinde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2" y="518907"/>
            <a:ext cx="3639773" cy="2547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99709" y="0"/>
            <a:ext cx="48750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>
                <a:solidFill>
                  <a:srgbClr val="00B050"/>
                </a:solidFill>
              </a:rPr>
              <a:t>Mıknatısları </a:t>
            </a:r>
            <a:r>
              <a:rPr lang="tr-TR" sz="4000" b="1" dirty="0"/>
              <a:t>Tanıyalım</a:t>
            </a:r>
            <a:endParaRPr lang="tr-TR" sz="4000" dirty="0"/>
          </a:p>
        </p:txBody>
      </p:sp>
      <p:sp>
        <p:nvSpPr>
          <p:cNvPr id="5" name="Dikdörtgen 4"/>
          <p:cNvSpPr/>
          <p:nvPr/>
        </p:nvSpPr>
        <p:spPr>
          <a:xfrm>
            <a:off x="3491880" y="933580"/>
            <a:ext cx="64442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  Demir</a:t>
            </a:r>
            <a:r>
              <a:rPr lang="tr-TR" sz="2800" b="1" dirty="0">
                <a:solidFill>
                  <a:srgbClr val="C00000"/>
                </a:solidFill>
              </a:rPr>
              <a:t>, nikel, kobalt</a:t>
            </a:r>
            <a:r>
              <a:rPr lang="tr-TR" sz="2800" dirty="0"/>
              <a:t> gibi maddeleri </a:t>
            </a:r>
            <a:endParaRPr lang="tr-TR" sz="2800" dirty="0" smtClean="0"/>
          </a:p>
          <a:p>
            <a:r>
              <a:rPr lang="tr-TR" sz="2800" dirty="0" smtClean="0"/>
              <a:t> ve maddelerde yapılmış cisimleri 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çeken maddelere </a:t>
            </a:r>
            <a:r>
              <a:rPr lang="tr-TR" sz="2800" b="1" dirty="0" smtClean="0">
                <a:hlinkClick r:id="rId4" tooltip="Mıknatıs"/>
              </a:rPr>
              <a:t>mıknatıs</a:t>
            </a:r>
            <a:r>
              <a:rPr lang="tr-TR" sz="2800" dirty="0"/>
              <a:t> denir.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28887" y="3255728"/>
            <a:ext cx="6271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800" dirty="0" smtClean="0"/>
              <a:t>  Mıknatıslar </a:t>
            </a:r>
            <a:r>
              <a:rPr lang="tr-TR" sz="2800" dirty="0" smtClean="0">
                <a:solidFill>
                  <a:srgbClr val="FF0000"/>
                </a:solidFill>
              </a:rPr>
              <a:t>bakır , gümüş , altın, alüminyum </a:t>
            </a:r>
            <a:r>
              <a:rPr lang="tr-TR" sz="2800" dirty="0" smtClean="0"/>
              <a:t>gibi maddeleri çekmez.</a:t>
            </a:r>
            <a:endParaRPr lang="tr-TR" sz="28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53114" y="4648313"/>
            <a:ext cx="5099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800" dirty="0" smtClean="0"/>
              <a:t>‘’</a:t>
            </a:r>
            <a:r>
              <a:rPr lang="tr-TR" sz="2800" b="1" dirty="0" smtClean="0">
                <a:solidFill>
                  <a:srgbClr val="FF0000"/>
                </a:solidFill>
              </a:rPr>
              <a:t>N</a:t>
            </a:r>
            <a:r>
              <a:rPr lang="tr-TR" sz="2800" dirty="0" smtClean="0"/>
              <a:t>’’ ve ‘’</a:t>
            </a:r>
            <a:r>
              <a:rPr lang="tr-TR" sz="2800" b="1" dirty="0" smtClean="0">
                <a:solidFill>
                  <a:srgbClr val="002060"/>
                </a:solidFill>
              </a:rPr>
              <a:t>S</a:t>
            </a:r>
            <a:r>
              <a:rPr lang="tr-TR" sz="2800" dirty="0" smtClean="0"/>
              <a:t>’’ mıknatısların kutuplarını gösterir.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4151890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>
          <a:xfrm>
            <a:off x="521927" y="1124744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800" dirty="0"/>
              <a:t>Mıknatısların;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C00000"/>
                </a:solidFill>
              </a:rPr>
              <a:t>Çubuk mıknatıs,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0070C0"/>
                </a:solidFill>
              </a:rPr>
              <a:t>U mıknatıs</a:t>
            </a:r>
            <a:r>
              <a:rPr lang="tr-TR" sz="2800" dirty="0"/>
              <a:t>,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7030A0"/>
                </a:solidFill>
              </a:rPr>
              <a:t>Halka 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00B050"/>
                </a:solidFill>
              </a:rPr>
              <a:t>Yuvarlak</a:t>
            </a:r>
            <a:r>
              <a:rPr lang="tr-TR" sz="2800" dirty="0"/>
              <a:t> gibi farklı şekilleri vardır.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1979712" y="143723"/>
            <a:ext cx="48542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 smtClean="0">
                <a:solidFill>
                  <a:srgbClr val="7030A0"/>
                </a:solidFill>
              </a:rPr>
              <a:t>Mıknatısların Çeşitleri</a:t>
            </a:r>
            <a:endParaRPr lang="tr-TR" sz="4000" dirty="0">
              <a:solidFill>
                <a:srgbClr val="7030A0"/>
              </a:solidFill>
            </a:endParaRPr>
          </a:p>
        </p:txBody>
      </p:sp>
      <p:pic>
        <p:nvPicPr>
          <p:cNvPr id="15" name="Picture 2" descr="https://www.fenehli.com/wp-content/uploads/2016/07/M%C4%B1knat%C4%B1s-%C3%87e%C5%9Fitler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09" y="3961000"/>
            <a:ext cx="8934450" cy="2847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ünya Magnet Mıknatıs Ferrite Kömür Halka Mıknatıs Magnet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228" y="36644"/>
            <a:ext cx="1497271" cy="14972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Mıknatıs Ferrit Çubuk Şeklinde Fiyat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24111"/>
            <a:ext cx="1854257" cy="12979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MİSYON U MIKNATI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030" y="1395406"/>
            <a:ext cx="1878142" cy="1878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2mm Neodyum Güçlü Mıknatıs - Neodim Magnet I I 2,36 T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049" y="2032044"/>
            <a:ext cx="2076113" cy="16129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276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Mıknatıs Ferrit Çubuk Şeklinde Fiyat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7549"/>
            <a:ext cx="3639773" cy="2547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126275"/>
            <a:ext cx="50908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 smtClean="0"/>
              <a:t>Mıknatısların Kutupları</a:t>
            </a:r>
            <a:endParaRPr lang="tr-TR" sz="4000" dirty="0"/>
          </a:p>
        </p:txBody>
      </p:sp>
      <p:sp>
        <p:nvSpPr>
          <p:cNvPr id="5" name="Dikdörtgen 4"/>
          <p:cNvSpPr/>
          <p:nvPr/>
        </p:nvSpPr>
        <p:spPr>
          <a:xfrm>
            <a:off x="3574299" y="831641"/>
            <a:ext cx="6065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400" dirty="0" smtClean="0"/>
              <a:t>  Mıknatısların  çekme kuvvetinin</a:t>
            </a:r>
          </a:p>
          <a:p>
            <a:r>
              <a:rPr lang="tr-TR" sz="2400" dirty="0" smtClean="0"/>
              <a:t>       en </a:t>
            </a:r>
            <a:r>
              <a:rPr lang="tr-TR" sz="2400" dirty="0"/>
              <a:t>fazla olduğu bölgeler uç </a:t>
            </a:r>
            <a:r>
              <a:rPr lang="tr-TR" sz="2400" dirty="0" smtClean="0"/>
              <a:t>kısımlarıdır</a:t>
            </a:r>
          </a:p>
          <a:p>
            <a:r>
              <a:rPr lang="tr-TR" sz="2400" dirty="0" smtClean="0"/>
              <a:t>       ve bu kısımlara</a:t>
            </a:r>
            <a:r>
              <a:rPr lang="tr-TR" sz="2400" i="1" dirty="0"/>
              <a:t> </a:t>
            </a:r>
            <a:r>
              <a:rPr lang="tr-TR" sz="2400" b="1" i="1" dirty="0">
                <a:hlinkClick r:id="rId3" tooltip="Mıknatıs Kutupları"/>
              </a:rPr>
              <a:t>mıknatıs kutupları</a:t>
            </a:r>
            <a:r>
              <a:rPr lang="tr-TR" sz="2400" i="1" dirty="0"/>
              <a:t> </a:t>
            </a:r>
            <a:endParaRPr lang="tr-TR" sz="2400" i="1" dirty="0" smtClean="0"/>
          </a:p>
          <a:p>
            <a:r>
              <a:rPr lang="tr-TR" sz="2400" dirty="0" smtClean="0"/>
              <a:t>       adı </a:t>
            </a:r>
            <a:r>
              <a:rPr lang="tr-TR" sz="2400" dirty="0"/>
              <a:t>verilir.</a:t>
            </a:r>
          </a:p>
        </p:txBody>
      </p:sp>
      <p:pic>
        <p:nvPicPr>
          <p:cNvPr id="6" name="Picture 4" descr="MİSYON U MIKNATI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7" y="2807522"/>
            <a:ext cx="4050478" cy="40504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3732051" y="3185391"/>
            <a:ext cx="5750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400" dirty="0" smtClean="0"/>
              <a:t>Mıknatıslarda </a:t>
            </a:r>
            <a:r>
              <a:rPr lang="tr-TR" sz="2400" dirty="0" smtClean="0">
                <a:solidFill>
                  <a:srgbClr val="FF0000"/>
                </a:solidFill>
              </a:rPr>
              <a:t>iki kutup </a:t>
            </a:r>
            <a:r>
              <a:rPr lang="tr-TR" sz="2400" dirty="0" smtClean="0"/>
              <a:t>bulunur.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2400" dirty="0" smtClean="0"/>
              <a:t>Bunlardan bir </a:t>
            </a:r>
            <a:r>
              <a:rPr lang="tr-TR" sz="2400" dirty="0" smtClean="0">
                <a:solidFill>
                  <a:srgbClr val="002060"/>
                </a:solidFill>
              </a:rPr>
              <a:t>güney</a:t>
            </a:r>
            <a:r>
              <a:rPr lang="tr-TR" sz="2400" dirty="0" smtClean="0"/>
              <a:t> diğeri </a:t>
            </a:r>
            <a:r>
              <a:rPr lang="tr-TR" sz="2400" dirty="0" smtClean="0">
                <a:solidFill>
                  <a:srgbClr val="C00000"/>
                </a:solidFill>
              </a:rPr>
              <a:t>kuzey</a:t>
            </a:r>
            <a:r>
              <a:rPr lang="tr-TR" sz="2400" dirty="0" smtClean="0"/>
              <a:t>dir.</a:t>
            </a:r>
            <a:endParaRPr lang="tr-TR" sz="24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4283968" y="452999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N</a:t>
            </a:r>
            <a:r>
              <a:rPr lang="tr-TR" sz="3600" b="1" dirty="0" smtClean="0"/>
              <a:t>             Kuzey</a:t>
            </a:r>
            <a:endParaRPr lang="tr-TR" sz="36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283968" y="520561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002060"/>
                </a:solidFill>
              </a:rPr>
              <a:t>S</a:t>
            </a:r>
            <a:r>
              <a:rPr lang="tr-TR" sz="3600" b="1" dirty="0" smtClean="0"/>
              <a:t>              Güney</a:t>
            </a:r>
            <a:endParaRPr lang="tr-TR" sz="3600" b="1" dirty="0"/>
          </a:p>
        </p:txBody>
      </p:sp>
      <p:sp>
        <p:nvSpPr>
          <p:cNvPr id="11" name="Sağ Ok 10"/>
          <p:cNvSpPr/>
          <p:nvPr/>
        </p:nvSpPr>
        <p:spPr>
          <a:xfrm>
            <a:off x="4860032" y="4725144"/>
            <a:ext cx="972108" cy="2880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4860032" y="5384765"/>
            <a:ext cx="972108" cy="28803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7884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59631" y="190357"/>
            <a:ext cx="71342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 smtClean="0"/>
              <a:t>Mıknatısların Birbirlerine Etkileri</a:t>
            </a:r>
            <a:endParaRPr lang="tr-TR" sz="4000" dirty="0"/>
          </a:p>
        </p:txBody>
      </p:sp>
      <p:pic>
        <p:nvPicPr>
          <p:cNvPr id="3076" name="Picture 4" descr="miknatis-ve-manyetik-alan-10-sinif-10 | Konu Anlatım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568559" cy="5472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9339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076" y="3369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2060"/>
                </a:solidFill>
              </a:rPr>
              <a:t>Mıknatısın Etki Ettiği Maddeler</a:t>
            </a:r>
            <a:endParaRPr lang="tr-TR" sz="2800" dirty="0">
              <a:solidFill>
                <a:srgbClr val="00206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0992" y="759591"/>
            <a:ext cx="90730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dirty="0" smtClean="0"/>
              <a:t>  Mıknatıslar yapısında </a:t>
            </a:r>
            <a:r>
              <a:rPr lang="tr-TR" sz="2800" i="1" dirty="0" smtClean="0">
                <a:solidFill>
                  <a:srgbClr val="00B050"/>
                </a:solidFill>
              </a:rPr>
              <a:t>demir</a:t>
            </a:r>
            <a:r>
              <a:rPr lang="tr-TR" sz="2800" i="1" dirty="0">
                <a:solidFill>
                  <a:srgbClr val="00B050"/>
                </a:solidFill>
              </a:rPr>
              <a:t>, nikel, kobalt</a:t>
            </a:r>
            <a:r>
              <a:rPr lang="tr-TR" sz="2800" dirty="0"/>
              <a:t> </a:t>
            </a:r>
            <a:r>
              <a:rPr lang="tr-TR" sz="2800" dirty="0" smtClean="0"/>
              <a:t>olan maddeleri ve cisimleri çeker.</a:t>
            </a:r>
          </a:p>
          <a:p>
            <a:endParaRPr lang="tr-TR" sz="2800" dirty="0" smtClean="0"/>
          </a:p>
          <a:p>
            <a:r>
              <a:rPr lang="tr-TR" sz="2800" dirty="0"/>
              <a:t> </a:t>
            </a:r>
            <a:r>
              <a:rPr lang="tr-TR" sz="2800" dirty="0" smtClean="0"/>
              <a:t>     çay </a:t>
            </a:r>
            <a:r>
              <a:rPr lang="tr-TR" sz="2800" dirty="0" err="1" smtClean="0"/>
              <a:t>kaşığı,toplu</a:t>
            </a:r>
            <a:r>
              <a:rPr lang="tr-TR" sz="2800" dirty="0" smtClean="0"/>
              <a:t> </a:t>
            </a:r>
            <a:r>
              <a:rPr lang="tr-TR" sz="2800" dirty="0" err="1" smtClean="0"/>
              <a:t>iğne,metal</a:t>
            </a:r>
            <a:r>
              <a:rPr lang="tr-TR" sz="2800" dirty="0" smtClean="0"/>
              <a:t> </a:t>
            </a:r>
            <a:r>
              <a:rPr lang="tr-TR" sz="2800" dirty="0" err="1" smtClean="0"/>
              <a:t>ataş,çivi</a:t>
            </a:r>
            <a:r>
              <a:rPr lang="tr-TR" sz="2800" dirty="0" smtClean="0"/>
              <a:t>…</a:t>
            </a: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683568" y="182978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50167" y="371703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C00000"/>
                </a:solidFill>
              </a:rPr>
              <a:t>Mıknatısın Etki Edemediği Maddeler</a:t>
            </a:r>
            <a:endParaRPr lang="tr-TR" sz="3200" dirty="0">
              <a:solidFill>
                <a:srgbClr val="C0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16866" y="4301807"/>
            <a:ext cx="6769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tr-TR" sz="2800" dirty="0" err="1" smtClean="0"/>
              <a:t>Alüminyüm,bakır,altın,plastik,tahta</a:t>
            </a:r>
            <a:r>
              <a:rPr lang="tr-TR" sz="2800" dirty="0"/>
              <a:t> </a:t>
            </a:r>
            <a:r>
              <a:rPr lang="tr-TR" sz="2800" dirty="0" smtClean="0"/>
              <a:t>….</a:t>
            </a:r>
            <a:endParaRPr lang="tr-TR" sz="2800" dirty="0"/>
          </a:p>
        </p:txBody>
      </p:sp>
      <p:pic>
        <p:nvPicPr>
          <p:cNvPr id="5122" name="Picture 2" descr="Nehir Çay Kaşığı Desenli - A1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46" y="1655896"/>
            <a:ext cx="1589722" cy="15897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8 CM LİK ÇELİK ÇİVİ - BETON ÇİVİSİ - ( 1 PKT-100 ADET ) - KARGO DAHİL  Fiyatı ve Özellikleri - GittiGidiy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55851"/>
            <a:ext cx="1512168" cy="1710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Ofix.com: MAS 320 Toplu İğne 25 Adet - Renkl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99" y="2584507"/>
            <a:ext cx="1132525" cy="1132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WD Silinmiş Tahta Kereste 2 x 6 x 50 cm 4'lü Fiyat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726" y="4520945"/>
            <a:ext cx="1811801" cy="1811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Gram altın fiyatları ne kadar? Çeyrek altın fiyatları ne kadar? 23 Kasım  altın yor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9" y="5373216"/>
            <a:ext cx="2232248" cy="1253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Metalal.net | Online Metal Tedarikçiniz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16825"/>
            <a:ext cx="1712716" cy="1495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Site Ödeme 1 TL En Uygun Fiyatlarla | Fırat Av Marke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286" y="5169059"/>
            <a:ext cx="1260920" cy="1260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118088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102</Words>
  <PresentationFormat>Ekran Gösterisi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2020-12-07T14:43:33Z</dcterms:created>
  <dcterms:modified xsi:type="dcterms:W3CDTF">2020-12-13T10:19:32Z</dcterms:modified>
  <cp:category>https://www.sorubak.com</cp:category>
</cp:coreProperties>
</file>