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403647" y="43497"/>
            <a:ext cx="5057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Mıknatıs</a:t>
            </a:r>
            <a:r>
              <a:rPr lang="tr-TR" sz="3600" dirty="0"/>
              <a:t> </a:t>
            </a:r>
            <a:r>
              <a:rPr lang="tr-TR" sz="3600" dirty="0" smtClean="0"/>
              <a:t>Kullanım </a:t>
            </a:r>
            <a:r>
              <a:rPr lang="tr-TR" sz="3600" dirty="0"/>
              <a:t>A</a:t>
            </a:r>
            <a:r>
              <a:rPr lang="tr-TR" sz="3600" dirty="0" smtClean="0"/>
              <a:t>lanları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251520" y="366662"/>
            <a:ext cx="56166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i="1" dirty="0">
                <a:solidFill>
                  <a:srgbClr val="C00000"/>
                </a:solidFill>
              </a:rPr>
              <a:t>Buzdolabı kapaklarında, bazı dolap ve çanta </a:t>
            </a:r>
            <a:r>
              <a:rPr lang="tr-TR" sz="2400" i="1" dirty="0" smtClean="0">
                <a:solidFill>
                  <a:srgbClr val="C00000"/>
                </a:solidFill>
              </a:rPr>
              <a:t>kapak</a:t>
            </a:r>
            <a:r>
              <a:rPr lang="tr-TR" sz="2400" i="1" dirty="0" smtClean="0"/>
              <a:t>larında </a:t>
            </a:r>
            <a:r>
              <a:rPr lang="tr-TR" sz="2400" i="1" dirty="0"/>
              <a:t>mıknatıs bulunur</a:t>
            </a:r>
            <a:r>
              <a:rPr lang="tr-TR" sz="2400" i="1" dirty="0" smtClean="0"/>
              <a:t>.</a:t>
            </a:r>
          </a:p>
          <a:p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endParaRPr lang="tr-TR" sz="24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 err="1" smtClean="0"/>
              <a:t>Magnet</a:t>
            </a:r>
            <a:r>
              <a:rPr lang="tr-TR" sz="2400" dirty="0" smtClean="0"/>
              <a:t> </a:t>
            </a:r>
            <a:r>
              <a:rPr lang="tr-TR" sz="2400" dirty="0"/>
              <a:t>denilen </a:t>
            </a:r>
            <a:r>
              <a:rPr lang="tr-TR" sz="2400" dirty="0">
                <a:solidFill>
                  <a:srgbClr val="0070C0"/>
                </a:solidFill>
              </a:rPr>
              <a:t>buzdolabı süs</a:t>
            </a:r>
            <a:r>
              <a:rPr lang="tr-TR" sz="2400" dirty="0"/>
              <a:t>lerinin arkasında mıknatıs kullanılır</a:t>
            </a:r>
            <a:r>
              <a:rPr lang="tr-TR" sz="2400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dirty="0" smtClean="0"/>
          </a:p>
          <a:p>
            <a:pPr marL="342900" indent="-342900">
              <a:buFont typeface="Wingdings" pitchFamily="2" charset="2"/>
              <a:buChar char="Ø"/>
            </a:pPr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Terziler, </a:t>
            </a:r>
            <a:r>
              <a:rPr lang="tr-TR" sz="2400" dirty="0">
                <a:solidFill>
                  <a:srgbClr val="00B050"/>
                </a:solidFill>
              </a:rPr>
              <a:t>toplu iğneleri bir arada tutabilmek için </a:t>
            </a:r>
            <a:r>
              <a:rPr lang="tr-TR" sz="2400" dirty="0"/>
              <a:t>mıknatıs kullanırlar</a:t>
            </a:r>
            <a:r>
              <a:rPr lang="tr-TR" sz="2400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dirty="0" smtClean="0"/>
          </a:p>
          <a:p>
            <a:pPr marL="342900" indent="-342900">
              <a:buFont typeface="Wingdings" pitchFamily="2" charset="2"/>
              <a:buChar char="Ø"/>
            </a:pPr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Hurdalıklarda </a:t>
            </a:r>
            <a:r>
              <a:rPr lang="tr-TR" sz="2400" dirty="0">
                <a:solidFill>
                  <a:srgbClr val="C00000"/>
                </a:solidFill>
              </a:rPr>
              <a:t>büyük demir parçaları kaldırmak için </a:t>
            </a:r>
            <a:r>
              <a:rPr lang="tr-TR" sz="2400" dirty="0"/>
              <a:t>dev mıknatıslar kullanılır</a:t>
            </a:r>
            <a:r>
              <a:rPr lang="tr-TR" sz="2400" dirty="0" smtClean="0"/>
              <a:t>.</a:t>
            </a:r>
          </a:p>
          <a:p>
            <a:endParaRPr lang="tr-TR" sz="2400" dirty="0"/>
          </a:p>
        </p:txBody>
      </p:sp>
      <p:pic>
        <p:nvPicPr>
          <p:cNvPr id="4098" name="Picture 2" descr="Kapanmayan Buzdolabı Kapısı İçin Ne Yapılabilir? | Faydalı Bilgil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777" y="0"/>
            <a:ext cx="2016223" cy="1799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çacaklı Buzdolabı Magneti Mezuniyet Modelleri 10 adet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954" y="899945"/>
            <a:ext cx="1620823" cy="1817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anyetize stok fotoğraflar | Depositphot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317" y="2747463"/>
            <a:ext cx="2432236" cy="1617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Çelik Hurda Ekskavatör Için Mıknatıs,Hurda Geri Dönüşüm Kaldırma Mıknatısı  - Buy Çelik Hurda Mıknatıs,Electromagnet Fiyat,Çelik Hurda Için Ekskavatör  Kaldırma Mıknatısı Product on Alibaba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41514"/>
            <a:ext cx="2298704" cy="2298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7943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476672"/>
            <a:ext cx="59766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Televizyon</a:t>
            </a:r>
            <a:r>
              <a:rPr lang="tr-TR" sz="2400" dirty="0"/>
              <a:t>,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bilgisayar</a:t>
            </a:r>
            <a:r>
              <a:rPr lang="tr-TR" sz="2400" dirty="0"/>
              <a:t>,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tablet</a:t>
            </a:r>
            <a:r>
              <a:rPr lang="tr-TR" sz="2400" dirty="0"/>
              <a:t> ve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cep telefonu </a:t>
            </a:r>
            <a:r>
              <a:rPr lang="tr-TR" sz="2400" dirty="0"/>
              <a:t>ekranlarında ve özellikle 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</a:rPr>
              <a:t>hoparlör </a:t>
            </a:r>
            <a:r>
              <a:rPr lang="tr-TR" sz="2400" dirty="0"/>
              <a:t>adı verilen </a:t>
            </a:r>
            <a:r>
              <a:rPr lang="tr-TR" sz="2400" dirty="0" smtClean="0"/>
              <a:t>kısımlarının </a:t>
            </a:r>
            <a:r>
              <a:rPr lang="tr-TR" sz="2400" dirty="0"/>
              <a:t>yapısında mıknatıs kullanılır</a:t>
            </a:r>
            <a:r>
              <a:rPr lang="tr-TR" sz="2400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Elektrik süpürgesi, çamaşır makinesi gibi aletlerin içindeki elektrik </a:t>
            </a:r>
            <a:r>
              <a:rPr lang="tr-TR" sz="2400" dirty="0">
                <a:solidFill>
                  <a:srgbClr val="C00000"/>
                </a:solidFill>
              </a:rPr>
              <a:t>motorlarının yapısında</a:t>
            </a:r>
            <a:r>
              <a:rPr lang="tr-TR" sz="2400" dirty="0"/>
              <a:t> mıknatıs kullanılır</a:t>
            </a:r>
            <a:r>
              <a:rPr lang="tr-TR" sz="2400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dirty="0" smtClean="0"/>
          </a:p>
          <a:p>
            <a:pPr marL="342900" indent="-342900">
              <a:buFont typeface="Wingdings" pitchFamily="2" charset="2"/>
              <a:buChar char="Ø"/>
            </a:pPr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>
                <a:solidFill>
                  <a:srgbClr val="002060"/>
                </a:solidFill>
              </a:rPr>
              <a:t>Bankamatik kartı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2060"/>
                </a:solidFill>
              </a:rPr>
              <a:t>kredi kartı, CD ve DVD’lerde</a:t>
            </a:r>
            <a:r>
              <a:rPr lang="tr-TR" sz="2400" dirty="0"/>
              <a:t> mıknatıs kullanılır</a:t>
            </a:r>
            <a:r>
              <a:rPr lang="tr-TR" sz="2400" dirty="0" smtClean="0"/>
              <a:t>.</a:t>
            </a:r>
          </a:p>
          <a:p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>
                <a:solidFill>
                  <a:srgbClr val="00B050"/>
                </a:solidFill>
              </a:rPr>
              <a:t>Kapı zilleri, hoparlör ve mikrofon</a:t>
            </a:r>
            <a:r>
              <a:rPr lang="tr-TR" sz="2400" dirty="0"/>
              <a:t>larda mıknatıs kullanılır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475656" y="43497"/>
            <a:ext cx="5057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Mıknatıs</a:t>
            </a:r>
            <a:r>
              <a:rPr lang="tr-TR" sz="3600" dirty="0"/>
              <a:t> </a:t>
            </a:r>
            <a:r>
              <a:rPr lang="tr-TR" sz="3600" dirty="0" smtClean="0"/>
              <a:t>Kullanım </a:t>
            </a:r>
            <a:r>
              <a:rPr lang="tr-TR" sz="3600" dirty="0"/>
              <a:t>A</a:t>
            </a:r>
            <a:r>
              <a:rPr lang="tr-TR" sz="3600" dirty="0" smtClean="0"/>
              <a:t>lanları</a:t>
            </a:r>
            <a:endParaRPr lang="tr-TR" sz="3600" dirty="0"/>
          </a:p>
        </p:txBody>
      </p:sp>
      <p:sp>
        <p:nvSpPr>
          <p:cNvPr id="6" name="AutoShape 2" descr="10 inç woofer mıknatıs çift kabarcık kenar ktv bas hoparlör woofer hoparlör  toplantısı 5195954 2020 – $45.9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4" name="Picture 4" descr="4 &quot;inç 99mm 4ohm 5W Hifi çift mıknatıs Tweeter tiz hoparlör Stereo ses  hoparlör trompet boynuz|Hoparlör Aksesuarları| - AliExpre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97" y="4937230"/>
            <a:ext cx="1868650" cy="1868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AR4054 Cleanart Sılence Pro Elektrikli Süpürge - Nar Toz Torbalı Elektrik  Süpürgesi, Temizlik GG Arzum AR40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170" y="1645041"/>
            <a:ext cx="1404717" cy="14047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Bosch WAT2448STR A +++ Sınıfı 9 Kg Yıkama 1200 Devir Çamaşır Makinesi Beyaz  Fiyatlar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720" y="1212868"/>
            <a:ext cx="1496051" cy="14960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arcadıkça Kazandıran Kredi Kartları Fibabanka'd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07" y="3979890"/>
            <a:ext cx="1347224" cy="9824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Компакт-диск — Википед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504" y="3828768"/>
            <a:ext cx="802766" cy="802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Sandisk Sdcz50-064G-B35 Cruzer Blade 64 GB Usb Bellek Fiyatı ve Özellikleri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064" y="3845260"/>
            <a:ext cx="1198411" cy="1036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6" descr="MR &quot;Emar&quot; Nedir? Ne işe yarar? Nelere dikkat edilmelidir? - Mersin Siste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 descr="Samsung Galaxy A51 Fiyatı (Samsung Türkiye Garantili) - VAT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581" y="305931"/>
            <a:ext cx="1142139" cy="1142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lobal Kablosuz Kapı Zili Fiyatı - Taksit Seçenekleri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887" y="4962328"/>
            <a:ext cx="1601688" cy="1601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24508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475656" y="0"/>
            <a:ext cx="5057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Mıknatıs</a:t>
            </a:r>
            <a:r>
              <a:rPr lang="tr-TR" sz="3600" dirty="0"/>
              <a:t> </a:t>
            </a:r>
            <a:r>
              <a:rPr lang="tr-TR" sz="3600" dirty="0" smtClean="0"/>
              <a:t>Kullanım </a:t>
            </a:r>
            <a:r>
              <a:rPr lang="tr-TR" sz="3600" dirty="0"/>
              <a:t>A</a:t>
            </a:r>
            <a:r>
              <a:rPr lang="tr-TR" sz="3600" dirty="0" smtClean="0"/>
              <a:t>lanları</a:t>
            </a:r>
            <a:endParaRPr lang="tr-TR" sz="3600" dirty="0"/>
          </a:p>
        </p:txBody>
      </p:sp>
      <p:sp>
        <p:nvSpPr>
          <p:cNvPr id="5" name="Dikdörtgen 4"/>
          <p:cNvSpPr/>
          <p:nvPr/>
        </p:nvSpPr>
        <p:spPr>
          <a:xfrm>
            <a:off x="104539" y="771233"/>
            <a:ext cx="56195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Günümüzde </a:t>
            </a:r>
            <a:r>
              <a:rPr lang="tr-TR" sz="2400" dirty="0">
                <a:solidFill>
                  <a:srgbClr val="C00000"/>
                </a:solidFill>
              </a:rPr>
              <a:t>MR</a:t>
            </a:r>
            <a:r>
              <a:rPr lang="tr-TR" sz="2400" dirty="0"/>
              <a:t> adı verilen insanların hastalıklarının teşhisinde kullanılan cihazların yapısında güçlü mıknatıslar vardır</a:t>
            </a:r>
            <a:r>
              <a:rPr lang="tr-TR" sz="2400" dirty="0" smtClean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dirty="0"/>
          </a:p>
          <a:p>
            <a:endParaRPr lang="tr-TR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Günümüzde </a:t>
            </a:r>
            <a:r>
              <a:rPr lang="tr-TR" sz="2400" dirty="0">
                <a:solidFill>
                  <a:srgbClr val="7030A0"/>
                </a:solidFill>
              </a:rPr>
              <a:t>hızlı trenler</a:t>
            </a:r>
            <a:r>
              <a:rPr lang="tr-TR" sz="2400" dirty="0"/>
              <a:t>; altlarında bulunan mıknatıslar yardımıyla hızlanıp yavaşlarlar.</a:t>
            </a:r>
          </a:p>
        </p:txBody>
      </p:sp>
      <p:pic>
        <p:nvPicPr>
          <p:cNvPr id="6" name="Picture 18" descr="MR &quot;Emar&quot; Nedir? Ne işe yarar? Nelere dikkat edilmelidir? - Mersin Sist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6672"/>
            <a:ext cx="3779911" cy="21619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anyetik Şeritli Kartl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31" y="4791160"/>
            <a:ext cx="1800200" cy="18216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Ürün Kategorileri2 kutuplu 3000 d/dakMARELLIMAQ90S4MAQ90S4MARELLI Trifaze  IE2 Elektrik Motoru 1,1 kW (1,5 HP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Ürün Kategorileri2 kutuplu 3000 d/dakMARELLIMAQ132SB2MAQ132SB2MARELLI  Trifaze IE2 Elektrik Motoru 7,5 kW (10 HP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67300"/>
            <a:ext cx="2238375" cy="1790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307975" y="487097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dirty="0"/>
              <a:t>B</a:t>
            </a:r>
            <a:r>
              <a:rPr lang="tr-TR" sz="2400" dirty="0" smtClean="0"/>
              <a:t>anka </a:t>
            </a:r>
            <a:r>
              <a:rPr lang="tr-TR" sz="2400" dirty="0"/>
              <a:t>kartı, </a:t>
            </a:r>
            <a:r>
              <a:rPr lang="tr-TR" sz="2400" dirty="0" smtClean="0"/>
              <a:t>elektrik motorları </a:t>
            </a:r>
            <a:r>
              <a:rPr lang="tr-TR" sz="2400" dirty="0"/>
              <a:t>mıknatısın yeni kullanım alanlarıdır. </a:t>
            </a:r>
          </a:p>
        </p:txBody>
      </p:sp>
      <p:pic>
        <p:nvPicPr>
          <p:cNvPr id="1026" name="Picture 2" descr="Manyetik Tren Maglev Nasıl Çalışır? | Kolay Tekn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646419"/>
            <a:ext cx="3779912" cy="2224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616544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138</Words>
  <PresentationFormat>Ekran Gösterisi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Slayt 2</vt:lpstr>
      <vt:lpstr>Slayt 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2020-12-20T10:31:22Z</cp:lastPrinted>
  <dcterms:created xsi:type="dcterms:W3CDTF">2020-11-24T10:39:36Z</dcterms:created>
  <dcterms:modified xsi:type="dcterms:W3CDTF">2020-12-21T11:06:36Z</dcterms:modified>
  <cp:category>https://www.sorubak.com</cp:category>
</cp:coreProperties>
</file>