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7" r:id="rId4"/>
    <p:sldId id="268" r:id="rId5"/>
    <p:sldId id="259" r:id="rId6"/>
    <p:sldId id="263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4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5470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72618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0688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55315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43138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64401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6012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9677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78331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582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34976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D97DE-62E4-42DD-A926-9EAB8D26F6AD}" type="datetimeFigureOut">
              <a:rPr lang="tr-TR" smtClean="0"/>
              <a:pPr/>
              <a:t>22/12/2020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DFF83-ABEC-4452-8DEA-4438BB6E3A1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300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200" b="1" dirty="0">
                <a:solidFill>
                  <a:srgbClr val="FF0000"/>
                </a:solidFill>
                <a:latin typeface="Chiller" panose="04020404031007020602" pitchFamily="82" charset="0"/>
              </a:rPr>
              <a:t>Maddeyi Niteleyen Temel Özellikler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0983" y="1760971"/>
            <a:ext cx="11739418" cy="92681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3200" dirty="0">
                <a:latin typeface="Comic Sans MS" panose="030F0702030302020204" pitchFamily="66" charset="0"/>
              </a:rPr>
              <a:t>	Maddenin gözlemlenebilir özellikleri duyu organlarımızın biri veya birkaçı ile algılanır.</a:t>
            </a:r>
          </a:p>
          <a:p>
            <a:endParaRPr lang="tr-TR" dirty="0"/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7159" y="3467676"/>
            <a:ext cx="10641739" cy="2776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740627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conveyor dir="l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00942" y="2719821"/>
            <a:ext cx="10965872" cy="1388629"/>
          </a:xfrm>
          <a:solidFill>
            <a:schemeClr val="accent1">
              <a:lumMod val="60000"/>
              <a:lumOff val="40000"/>
            </a:schemeClr>
          </a:solidFill>
          <a:ln w="76200">
            <a:solidFill>
              <a:schemeClr val="accent1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8800" dirty="0">
                <a:latin typeface="Comic Sans MS" panose="030F0702030302020204" pitchFamily="66" charset="0"/>
              </a:rPr>
              <a:t>Suda Yüzme- Batma</a:t>
            </a:r>
          </a:p>
        </p:txBody>
      </p:sp>
    </p:spTree>
    <p:extLst>
      <p:ext uri="{BB962C8B-B14F-4D97-AF65-F5344CB8AC3E}">
        <p14:creationId xmlns:p14="http://schemas.microsoft.com/office/powerpoint/2010/main" xmlns="" val="2311679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85274" y="1209964"/>
            <a:ext cx="10283248" cy="514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14500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348673" y="58968"/>
            <a:ext cx="11335326" cy="2149306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tr-TR" sz="2000" dirty="0">
                <a:solidFill>
                  <a:prstClr val="black"/>
                </a:solidFill>
                <a:latin typeface="Comic Sans MS" panose="030F0702030302020204" pitchFamily="66" charset="0"/>
              </a:rPr>
              <a:t>	</a:t>
            </a:r>
          </a:p>
          <a:p>
            <a:pPr marL="0" indent="0" algn="ctr">
              <a:buNone/>
            </a:pPr>
            <a:r>
              <a:rPr lang="tr-TR" sz="5400" b="1" dirty="0">
                <a:solidFill>
                  <a:srgbClr val="FF0000"/>
                </a:solidFill>
                <a:latin typeface="Jokerman" panose="04090605060D06020702" pitchFamily="82" charset="0"/>
              </a:rPr>
              <a:t>Suda Yüzme</a:t>
            </a:r>
          </a:p>
          <a:p>
            <a:pPr marL="0" lvl="0" indent="0">
              <a:buNone/>
            </a:pPr>
            <a:r>
              <a:rPr lang="tr-TR" sz="1800" dirty="0">
                <a:solidFill>
                  <a:prstClr val="black"/>
                </a:solidFill>
                <a:latin typeface="Comic Sans MS" panose="030F0702030302020204" pitchFamily="66" charset="0"/>
              </a:rPr>
              <a:t>	Bir maddeyi suya attığımızda maddenin bir kısmı su dışında kalırsa yani batmazsa o maddeyi </a:t>
            </a:r>
            <a:r>
              <a:rPr lang="tr-TR" sz="2000" b="1" u="sng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suda yüzen </a:t>
            </a:r>
            <a:r>
              <a:rPr lang="tr-TR" sz="20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tr-TR" sz="2000" dirty="0">
                <a:latin typeface="Comic Sans MS" panose="030F0702030302020204" pitchFamily="66" charset="0"/>
              </a:rPr>
              <a:t>madde olarak nitelendirebiliriz</a:t>
            </a:r>
            <a:r>
              <a:rPr lang="tr-TR" sz="360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29969" y="2336063"/>
            <a:ext cx="3254030" cy="19393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36927" y="4179785"/>
            <a:ext cx="2560779" cy="256077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8673" y="2336063"/>
            <a:ext cx="3139123" cy="20919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0781" y="2271416"/>
            <a:ext cx="2772743" cy="2156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19503" y="4437241"/>
            <a:ext cx="3020932" cy="2311013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86603" y="4615267"/>
            <a:ext cx="2125297" cy="2125297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2386" y="4555783"/>
            <a:ext cx="1265739" cy="207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38720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etin kutusu 9"/>
          <p:cNvSpPr txBox="1"/>
          <p:nvPr/>
        </p:nvSpPr>
        <p:spPr>
          <a:xfrm>
            <a:off x="653475" y="98537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tr-TR" dirty="0"/>
          </a:p>
        </p:txBody>
      </p:sp>
      <p:sp>
        <p:nvSpPr>
          <p:cNvPr id="12" name="İçerik Yer Tutucusu 3"/>
          <p:cNvSpPr txBox="1">
            <a:spLocks/>
          </p:cNvSpPr>
          <p:nvPr/>
        </p:nvSpPr>
        <p:spPr>
          <a:xfrm>
            <a:off x="348673" y="63069"/>
            <a:ext cx="11335326" cy="1844608"/>
          </a:xfrm>
          <a:prstGeom prst="rect">
            <a:avLst/>
          </a:prstGeom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tr-TR" sz="2000" dirty="0">
                <a:solidFill>
                  <a:prstClr val="black"/>
                </a:solidFill>
                <a:latin typeface="Comic Sans MS" panose="030F0702030302020204" pitchFamily="66" charset="0"/>
              </a:rPr>
              <a:t>	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tr-TR" sz="4800" b="1" dirty="0">
                <a:solidFill>
                  <a:srgbClr val="FF0000"/>
                </a:solidFill>
                <a:latin typeface="Jokerman" panose="04090605060D06020702" pitchFamily="82" charset="0"/>
              </a:rPr>
              <a:t>Suda Batma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tr-TR" sz="1800" dirty="0">
                <a:solidFill>
                  <a:prstClr val="black"/>
                </a:solidFill>
                <a:latin typeface="Comic Sans MS" panose="030F0702030302020204" pitchFamily="66" charset="0"/>
              </a:rPr>
              <a:t>	Bir maddeyi suya attığımızda maddenin tamamı suya batarsa o maddeyi </a:t>
            </a:r>
            <a:r>
              <a:rPr lang="tr-TR" sz="2000" b="1" u="sng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suda batan madde </a:t>
            </a:r>
            <a:r>
              <a:rPr lang="tr-TR" sz="2000" dirty="0">
                <a:latin typeface="Comic Sans MS" panose="030F0702030302020204" pitchFamily="66" charset="0"/>
              </a:rPr>
              <a:t>olarak nitelendirebiliriz.</a:t>
            </a:r>
            <a:endParaRPr lang="tr-TR" sz="3600" dirty="0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928" y="2084054"/>
            <a:ext cx="3161145" cy="21244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1803" y="2119379"/>
            <a:ext cx="3420992" cy="205377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17528" y="2084054"/>
            <a:ext cx="3066471" cy="208909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4928" y="4330373"/>
            <a:ext cx="3563999" cy="2367134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41402" y="4282368"/>
            <a:ext cx="2961793" cy="2221345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42184" y="4282368"/>
            <a:ext cx="2864726" cy="241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46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8621" y="1363742"/>
            <a:ext cx="3517604" cy="250629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14129" y="1996184"/>
            <a:ext cx="3050454" cy="4050395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34895" y="4256893"/>
            <a:ext cx="2921079" cy="2313726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3861297" y="112208"/>
            <a:ext cx="5153891" cy="92333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5400" dirty="0">
                <a:solidFill>
                  <a:srgbClr val="FF0000"/>
                </a:solidFill>
                <a:latin typeface="Jokerman" panose="04090605060D06020702" pitchFamily="82" charset="0"/>
              </a:rPr>
              <a:t>Suyu Emen</a:t>
            </a:r>
          </a:p>
        </p:txBody>
      </p:sp>
    </p:spTree>
    <p:extLst>
      <p:ext uri="{BB962C8B-B14F-4D97-AF65-F5344CB8AC3E}">
        <p14:creationId xmlns:p14="http://schemas.microsoft.com/office/powerpoint/2010/main" xmlns="" val="3615470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5220" y="1162058"/>
            <a:ext cx="2975836" cy="29758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2949" y="2041238"/>
            <a:ext cx="3922959" cy="3005816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07801" y="4165606"/>
            <a:ext cx="3857721" cy="2893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Metin kutusu 4"/>
          <p:cNvSpPr txBox="1"/>
          <p:nvPr/>
        </p:nvSpPr>
        <p:spPr>
          <a:xfrm>
            <a:off x="3306617" y="94359"/>
            <a:ext cx="6197103" cy="92333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5400" dirty="0">
                <a:solidFill>
                  <a:srgbClr val="FF0000"/>
                </a:solidFill>
                <a:latin typeface="Jokerman" panose="04090605060D06020702" pitchFamily="82" charset="0"/>
              </a:rPr>
              <a:t>Suyu Emmeyen</a:t>
            </a:r>
          </a:p>
        </p:txBody>
      </p:sp>
    </p:spTree>
    <p:extLst>
      <p:ext uri="{BB962C8B-B14F-4D97-AF65-F5344CB8AC3E}">
        <p14:creationId xmlns:p14="http://schemas.microsoft.com/office/powerpoint/2010/main" xmlns="" val="1782455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6553" y="3243984"/>
            <a:ext cx="3300556" cy="3300556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1117600" y="249382"/>
            <a:ext cx="10187709" cy="92333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5400" dirty="0">
                <a:solidFill>
                  <a:srgbClr val="FF0000"/>
                </a:solidFill>
                <a:latin typeface="Jokerman" panose="04090605060D06020702" pitchFamily="82" charset="0"/>
              </a:rPr>
              <a:t>Mıknatıs Tarafından Çekilen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34462" y="1629998"/>
            <a:ext cx="2680278" cy="268027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54990" y="1317681"/>
            <a:ext cx="2987689" cy="3165763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43429" y="3903454"/>
            <a:ext cx="2521816" cy="252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04181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13705" y="4172085"/>
            <a:ext cx="3363191" cy="2240548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836118">
            <a:off x="7590566" y="829822"/>
            <a:ext cx="3028863" cy="302886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30928" y="1570028"/>
            <a:ext cx="2699327" cy="269932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63639" y="3759201"/>
            <a:ext cx="4042618" cy="256302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517238" y="202893"/>
            <a:ext cx="11139054" cy="923330"/>
          </a:xfrm>
          <a:prstGeom prst="rect">
            <a:avLst/>
          </a:prstGeom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5400" dirty="0">
                <a:solidFill>
                  <a:srgbClr val="FF0000"/>
                </a:solidFill>
                <a:latin typeface="Jokerman" panose="04090605060D06020702" pitchFamily="82" charset="0"/>
              </a:rPr>
              <a:t>Mıknatıs Tarafından Çekilmeyen</a:t>
            </a:r>
          </a:p>
        </p:txBody>
      </p:sp>
    </p:spTree>
    <p:extLst>
      <p:ext uri="{BB962C8B-B14F-4D97-AF65-F5344CB8AC3E}">
        <p14:creationId xmlns:p14="http://schemas.microsoft.com/office/powerpoint/2010/main" xmlns="" val="200988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17</Words>
  <PresentationFormat>Özel</PresentationFormat>
  <Paragraphs>13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Office Teması</vt:lpstr>
      <vt:lpstr>Maddeyi Niteleyen Temel Özellikler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2020-12-05T16:35:07Z</dcterms:created>
  <dcterms:modified xsi:type="dcterms:W3CDTF">2020-12-22T08:04:05Z</dcterms:modified>
  <cp:category>https://www.sorubak.com</cp:category>
</cp:coreProperties>
</file>