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0048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897687" y="2028843"/>
            <a:ext cx="1133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>
                <a:solidFill>
                  <a:srgbClr val="FF0000"/>
                </a:solidFill>
              </a:rPr>
              <a:t>…millî…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440584" y="3054930"/>
            <a:ext cx="2093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>
                <a:solidFill>
                  <a:srgbClr val="FF0000"/>
                </a:solidFill>
              </a:rPr>
              <a:t>.Başkomutanlık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99592" y="2615441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</a:rPr>
              <a:t>şanlı</a:t>
            </a:r>
            <a:endParaRPr lang="tr-TR" sz="2400" i="1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04248" y="381951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</a:rPr>
              <a:t>birleştirici</a:t>
            </a:r>
            <a:endParaRPr lang="tr-TR" sz="2400" i="1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546707" y="4540478"/>
            <a:ext cx="1881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</a:rPr>
              <a:t>Antep</a:t>
            </a:r>
            <a:endParaRPr lang="tr-TR" sz="2400" i="1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890142" y="515719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err="1" smtClean="0">
                <a:solidFill>
                  <a:srgbClr val="FF0000"/>
                </a:solidFill>
              </a:rPr>
              <a:t>etnoğrafya</a:t>
            </a:r>
            <a:endParaRPr lang="tr-TR" sz="2400" i="1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94090" y="6179164"/>
            <a:ext cx="1936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</a:rPr>
              <a:t>İstiklal Yolu</a:t>
            </a:r>
            <a:endParaRPr lang="tr-T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50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27584" y="98072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27584" y="141158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827584" y="214383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827584" y="386104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827584" y="508518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827584" y="554684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59136" y="296733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D</a:t>
            </a:r>
            <a:endParaRPr lang="tr-TR" sz="24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888704" y="342900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D</a:t>
            </a:r>
            <a:endParaRPr lang="tr-TR" sz="24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859136" y="4322713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D</a:t>
            </a:r>
            <a:endParaRPr lang="tr-TR" sz="24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813609" y="600851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D</a:t>
            </a:r>
            <a:endParaRPr lang="tr-TR" sz="2400" b="1" dirty="0"/>
          </a:p>
        </p:txBody>
      </p:sp>
    </p:spTree>
    <p:extLst>
      <p:ext uri="{BB962C8B-B14F-4D97-AF65-F5344CB8AC3E}">
        <p14:creationId xmlns="" xmlns:p14="http://schemas.microsoft.com/office/powerpoint/2010/main" val="104037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6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304020" y="284655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4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304020" y="38906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5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275757" y="439690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7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235031" y="232333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3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304020" y="60212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6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304020" y="549806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8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275757" y="334285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276400" y="494828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2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327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6" y="-1"/>
            <a:ext cx="9150626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611560" y="112474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Oval 2"/>
          <p:cNvSpPr/>
          <p:nvPr/>
        </p:nvSpPr>
        <p:spPr>
          <a:xfrm>
            <a:off x="6948264" y="2708920"/>
            <a:ext cx="21602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4932040" y="422108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611560" y="6453336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2327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2331688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CEVAP 1: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2400" b="1" dirty="0" smtClean="0"/>
              <a:t>Milli </a:t>
            </a:r>
            <a:r>
              <a:rPr lang="tr-TR" sz="2400" b="1" dirty="0"/>
              <a:t>kültürümüzün değerini bilmeliyiz</a:t>
            </a:r>
            <a:r>
              <a:rPr lang="tr-TR" sz="2400" b="1" dirty="0" smtClean="0"/>
              <a:t>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2400" b="1" dirty="0" smtClean="0"/>
              <a:t>Dilimize </a:t>
            </a:r>
            <a:r>
              <a:rPr lang="tr-TR" sz="2400" b="1" dirty="0"/>
              <a:t>ve dinimize sahip çıkmalıyız.</a:t>
            </a:r>
            <a:endParaRPr lang="tr-TR" sz="2400" dirty="0"/>
          </a:p>
          <a:p>
            <a:pPr marL="285750" indent="-285750">
              <a:buFont typeface="Wingdings" pitchFamily="2" charset="2"/>
              <a:buChar char="q"/>
            </a:pPr>
            <a:r>
              <a:rPr lang="tr-TR" sz="2400" b="1" dirty="0"/>
              <a:t>Gelenek ve göreneklerimizi sürdürmeliyiz .</a:t>
            </a:r>
            <a:endParaRPr lang="tr-TR" sz="2400" dirty="0"/>
          </a:p>
          <a:p>
            <a:pPr marL="285750" indent="-285750">
              <a:buFont typeface="Wingdings" pitchFamily="2" charset="2"/>
              <a:buChar char="q"/>
            </a:pPr>
            <a:r>
              <a:rPr lang="tr-TR" sz="2400" b="1" dirty="0"/>
              <a:t>Milli kültürümüzü korumak için çaba göstermeliyiz.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179512" y="4776906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Cevap2</a:t>
            </a:r>
            <a:r>
              <a:rPr lang="tr-TR" sz="2400" dirty="0" smtClean="0">
                <a:solidFill>
                  <a:srgbClr val="FF0000"/>
                </a:solidFill>
              </a:rPr>
              <a:t>:</a:t>
            </a:r>
            <a:r>
              <a:rPr lang="tr-TR" sz="2400" dirty="0">
                <a:solidFill>
                  <a:srgbClr val="FF0000"/>
                </a:solidFill>
              </a:rPr>
              <a:t> </a:t>
            </a:r>
            <a:r>
              <a:rPr lang="tr-TR" sz="2400" b="1" dirty="0">
                <a:solidFill>
                  <a:srgbClr val="FF0000"/>
                </a:solidFill>
              </a:rPr>
              <a:t> 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r>
              <a:rPr lang="tr-TR" sz="2400" b="1" dirty="0" smtClean="0"/>
              <a:t>Milli </a:t>
            </a:r>
            <a:r>
              <a:rPr lang="tr-TR" sz="2400" b="1" dirty="0"/>
              <a:t>mücadele yıllarında yaşasaydım vatanım için her şeyi yapardım. Atalarımızın yaptığı cephede savaşırdım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17120167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57</Words>
  <PresentationFormat>Ekran Gösterisi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2020-12-04T19:17:53Z</dcterms:created>
  <dcterms:modified xsi:type="dcterms:W3CDTF">2020-12-14T07:54:33Z</dcterms:modified>
  <cp:category>https://www.sorubak.com</cp:category>
</cp:coreProperties>
</file>