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59" r:id="rId4"/>
    <p:sldId id="257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27.02.2021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72480" cy="166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28" y="2455168"/>
            <a:ext cx="1157271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37" y="2675314"/>
            <a:ext cx="2167397" cy="1265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37" y="620687"/>
            <a:ext cx="2151520" cy="137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297" y="571663"/>
            <a:ext cx="969345" cy="141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71663"/>
            <a:ext cx="1695367" cy="1522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992" y="2359916"/>
            <a:ext cx="1371517" cy="1782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55168"/>
            <a:ext cx="1724769" cy="168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45" y="4141609"/>
            <a:ext cx="1366754" cy="2215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199" y="4432719"/>
            <a:ext cx="1538204" cy="163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36063"/>
            <a:ext cx="1606240" cy="1629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456" y="4550394"/>
            <a:ext cx="1029200" cy="1400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656" y="4550393"/>
            <a:ext cx="1566936" cy="160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888" y="4550392"/>
            <a:ext cx="1575796" cy="1515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62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181" y="548680"/>
            <a:ext cx="2018134" cy="2097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622" y="548680"/>
            <a:ext cx="1955658" cy="2250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181" y="3284984"/>
            <a:ext cx="2215108" cy="255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811" y="3140968"/>
            <a:ext cx="2589525" cy="258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1371774" cy="2655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16" y="3068960"/>
            <a:ext cx="1429494" cy="2603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62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1720577" cy="1929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26049"/>
            <a:ext cx="1895475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8" y="516524"/>
            <a:ext cx="18954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606" y="2564904"/>
            <a:ext cx="1498206" cy="131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64904"/>
            <a:ext cx="1828800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737" y="2536329"/>
            <a:ext cx="1876425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623408"/>
            <a:ext cx="1295400" cy="1632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812" y="4437112"/>
            <a:ext cx="2057400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227" y="4437112"/>
            <a:ext cx="1423020" cy="1699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47" y="4283978"/>
            <a:ext cx="2379383" cy="1818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62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2144241" cy="234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749" y="201212"/>
            <a:ext cx="1967936" cy="2623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739" y="219271"/>
            <a:ext cx="1967936" cy="2623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556" y="266628"/>
            <a:ext cx="2023359" cy="252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30" y="2996952"/>
            <a:ext cx="1813347" cy="291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96952"/>
            <a:ext cx="2167281" cy="2287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996952"/>
            <a:ext cx="2149922" cy="241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62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PresentationFormat>Ekran Gösterisi 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7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2021-02-23T07:51:44Z</dcterms:created>
  <dcterms:modified xsi:type="dcterms:W3CDTF">2021-02-27T11:57:56Z</dcterms:modified>
  <cp:category>https://www.sorubak.com</cp:category>
</cp:coreProperties>
</file>