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2" y="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E8492-395F-4005-8CEA-3963D5F38BE2}" type="datetimeFigureOut">
              <a:rPr lang="tr-TR" smtClean="0"/>
              <a:pPr/>
              <a:t>12.04.2021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C188-5E85-4AAE-8FD0-3325C6CB6BF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0715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E8492-395F-4005-8CEA-3963D5F38BE2}" type="datetimeFigureOut">
              <a:rPr lang="tr-TR" smtClean="0"/>
              <a:pPr/>
              <a:t>12.04.2021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C188-5E85-4AAE-8FD0-3325C6CB6BF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532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E8492-395F-4005-8CEA-3963D5F38BE2}" type="datetimeFigureOut">
              <a:rPr lang="tr-TR" smtClean="0"/>
              <a:pPr/>
              <a:t>12.04.2021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C188-5E85-4AAE-8FD0-3325C6CB6BF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1608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E8492-395F-4005-8CEA-3963D5F38BE2}" type="datetimeFigureOut">
              <a:rPr lang="tr-TR" smtClean="0"/>
              <a:pPr/>
              <a:t>12.04.2021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C188-5E85-4AAE-8FD0-3325C6CB6BF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6020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E8492-395F-4005-8CEA-3963D5F38BE2}" type="datetimeFigureOut">
              <a:rPr lang="tr-TR" smtClean="0"/>
              <a:pPr/>
              <a:t>12.04.2021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C188-5E85-4AAE-8FD0-3325C6CB6BF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3453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E8492-395F-4005-8CEA-3963D5F38BE2}" type="datetimeFigureOut">
              <a:rPr lang="tr-TR" smtClean="0"/>
              <a:pPr/>
              <a:t>12.04.2021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C188-5E85-4AAE-8FD0-3325C6CB6BF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9269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E8492-395F-4005-8CEA-3963D5F38BE2}" type="datetimeFigureOut">
              <a:rPr lang="tr-TR" smtClean="0"/>
              <a:pPr/>
              <a:t>12.04.2021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C188-5E85-4AAE-8FD0-3325C6CB6BF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9431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E8492-395F-4005-8CEA-3963D5F38BE2}" type="datetimeFigureOut">
              <a:rPr lang="tr-TR" smtClean="0"/>
              <a:pPr/>
              <a:t>12.04.2021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C188-5E85-4AAE-8FD0-3325C6CB6BF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4795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E8492-395F-4005-8CEA-3963D5F38BE2}" type="datetimeFigureOut">
              <a:rPr lang="tr-TR" smtClean="0"/>
              <a:pPr/>
              <a:t>12.04.2021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C188-5E85-4AAE-8FD0-3325C6CB6BF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0787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E8492-395F-4005-8CEA-3963D5F38BE2}" type="datetimeFigureOut">
              <a:rPr lang="tr-TR" smtClean="0"/>
              <a:pPr/>
              <a:t>12.04.2021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C188-5E85-4AAE-8FD0-3325C6CB6BF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00942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E8492-395F-4005-8CEA-3963D5F38BE2}" type="datetimeFigureOut">
              <a:rPr lang="tr-TR" smtClean="0"/>
              <a:pPr/>
              <a:t>12.04.2021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9C188-5E85-4AAE-8FD0-3325C6CB6BF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9430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E8492-395F-4005-8CEA-3963D5F38BE2}" type="datetimeFigureOut">
              <a:rPr lang="tr-TR" smtClean="0"/>
              <a:pPr/>
              <a:t>12.04.2021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9C188-5E85-4AAE-8FD0-3325C6CB6BF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0438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448223" y="477146"/>
            <a:ext cx="8014017" cy="105581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>
                <a:lumMod val="50000"/>
                <a:lumOff val="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1000"/>
              </a:spcAft>
            </a:pPr>
            <a:r>
              <a:rPr lang="tr-TR" sz="3200" b="1" dirty="0">
                <a:solidFill>
                  <a:srgbClr val="403152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KARIŞIMLARIN AYRILMASI</a:t>
            </a:r>
            <a:endParaRPr lang="tr-T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Resim 4" descr="Nice FREE Science Party Birthday Invitation Templates #free #freeinvitation2019 #birthday #disney #invitations #invitationtemplates"/>
          <p:cNvPicPr/>
          <p:nvPr/>
        </p:nvPicPr>
        <p:blipFill>
          <a:blip r:embed="rId2" cstate="print"/>
          <a:srcRect l="2814" t="2477" r="3050" b="4279"/>
          <a:stretch>
            <a:fillRect/>
          </a:stretch>
        </p:blipFill>
        <p:spPr bwMode="auto">
          <a:xfrm>
            <a:off x="268941" y="2152538"/>
            <a:ext cx="3032610" cy="3791062"/>
          </a:xfrm>
          <a:prstGeom prst="rect">
            <a:avLst/>
          </a:prstGeom>
          <a:ln w="38100" cap="sq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075765" y="3044026"/>
            <a:ext cx="1607297" cy="120025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chemeClr val="accent5">
                    <a:lumMod val="50000"/>
                    <a:lumOff val="0"/>
                  </a:schemeClr>
                </a:solidFill>
                <a:prstDash val="lgDashDot"/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2400" b="1" dirty="0">
                <a:solidFill>
                  <a:srgbClr val="403152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Süzme İle Ayırma</a:t>
            </a:r>
            <a:endParaRPr lang="tr-T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Resim 6" descr="Nice FREE Science Party Birthday Invitation Templates #free #freeinvitation2019 #birthday #disney #invitations #invitationtemplates"/>
          <p:cNvPicPr/>
          <p:nvPr/>
        </p:nvPicPr>
        <p:blipFill>
          <a:blip r:embed="rId2" cstate="print"/>
          <a:srcRect l="2814" t="2477" r="3050" b="4279"/>
          <a:stretch>
            <a:fillRect/>
          </a:stretch>
        </p:blipFill>
        <p:spPr bwMode="auto">
          <a:xfrm>
            <a:off x="4383741" y="1936432"/>
            <a:ext cx="2958353" cy="3818909"/>
          </a:xfrm>
          <a:prstGeom prst="rect">
            <a:avLst/>
          </a:prstGeom>
          <a:ln w="38100" cap="sq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Resim 7" descr="Nice FREE Science Party Birthday Invitation Templates #free #freeinvitation2019 #birthday #disney #invitations #invitationtemplates"/>
          <p:cNvPicPr/>
          <p:nvPr/>
        </p:nvPicPr>
        <p:blipFill>
          <a:blip r:embed="rId2" cstate="print"/>
          <a:srcRect l="2814" t="2477" r="3050" b="4279"/>
          <a:stretch>
            <a:fillRect/>
          </a:stretch>
        </p:blipFill>
        <p:spPr bwMode="auto">
          <a:xfrm>
            <a:off x="8424284" y="1936432"/>
            <a:ext cx="2604845" cy="3818909"/>
          </a:xfrm>
          <a:prstGeom prst="rect">
            <a:avLst/>
          </a:prstGeom>
          <a:ln w="38100" cap="sq">
            <a:solidFill>
              <a:schemeClr val="accent5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5254587" y="3073974"/>
            <a:ext cx="1216660" cy="117030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chemeClr val="accent5">
                    <a:lumMod val="50000"/>
                    <a:lumOff val="0"/>
                  </a:schemeClr>
                </a:solidFill>
                <a:prstDash val="lgDashDot"/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2400" b="1" dirty="0">
                <a:solidFill>
                  <a:srgbClr val="403152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Eleme İle Ayırma</a:t>
            </a:r>
            <a:endParaRPr lang="tr-T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8991170" y="3260733"/>
            <a:ext cx="1471071" cy="117030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chemeClr val="accent5">
                    <a:lumMod val="50000"/>
                    <a:lumOff val="0"/>
                  </a:schemeClr>
                </a:solidFill>
                <a:prstDash val="lgDashDot"/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2400" b="1" dirty="0">
                <a:solidFill>
                  <a:srgbClr val="403152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Mıknatıs İle Ayırma</a:t>
            </a:r>
            <a:endParaRPr lang="tr-T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160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783327" y="1635569"/>
            <a:ext cx="4407237" cy="4953489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5">
                <a:lumMod val="50000"/>
                <a:lumOff val="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tr-T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İçerisinde sıvı ve katı madde bulunan karışımları ayırmak için kullanılır. Süzgeç aracılığı ile yapılır. Örneğin;</a:t>
            </a:r>
            <a:endParaRPr lang="tr-T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tr-T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Makarna-su</a:t>
            </a:r>
            <a:endParaRPr lang="tr-T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tr-T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Çay- çay yaprakları</a:t>
            </a:r>
            <a:endParaRPr lang="tr-T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tr-T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Pirinç-su</a:t>
            </a:r>
            <a:endParaRPr lang="tr-T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tr-T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Talaş-su</a:t>
            </a:r>
            <a:endParaRPr lang="tr-T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tr-T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Süt-kaymak</a:t>
            </a:r>
            <a:endParaRPr lang="tr-T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algn="just">
              <a:lnSpc>
                <a:spcPct val="115000"/>
              </a:lnSpc>
              <a:spcAft>
                <a:spcPts val="0"/>
              </a:spcAft>
            </a:pPr>
            <a:r>
              <a:rPr lang="tr-TR" sz="11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tr-T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Resim 4" descr="karışımları ayırma yöntemleri makarna süzme ile ilgili görsel sonucu"/>
          <p:cNvPicPr/>
          <p:nvPr/>
        </p:nvPicPr>
        <p:blipFill>
          <a:blip r:embed="rId2" cstate="print"/>
          <a:srcRect l="11413" t="37073" r="11665"/>
          <a:stretch>
            <a:fillRect/>
          </a:stretch>
        </p:blipFill>
        <p:spPr bwMode="auto">
          <a:xfrm>
            <a:off x="6348254" y="1635569"/>
            <a:ext cx="4612659" cy="2630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sim 5" descr="süzme yöntemi ile ilgili görsel sonucu"/>
          <p:cNvPicPr/>
          <p:nvPr/>
        </p:nvPicPr>
        <p:blipFill>
          <a:blip r:embed="rId3" cstate="print"/>
          <a:srcRect l="15420" t="3620" r="5621"/>
          <a:stretch>
            <a:fillRect/>
          </a:stretch>
        </p:blipFill>
        <p:spPr bwMode="auto">
          <a:xfrm rot="567080">
            <a:off x="7222805" y="4369819"/>
            <a:ext cx="3347653" cy="2556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245444" y="455715"/>
            <a:ext cx="8925449" cy="10265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>
                <a:lumMod val="50000"/>
                <a:lumOff val="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1000"/>
              </a:spcAft>
            </a:pPr>
            <a:r>
              <a:rPr lang="tr-TR" sz="2400" b="1" dirty="0">
                <a:solidFill>
                  <a:srgbClr val="403152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KARIŞIMLARIN </a:t>
            </a:r>
            <a:r>
              <a:rPr lang="tr-TR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SÜZGEÇ </a:t>
            </a:r>
            <a:r>
              <a:rPr lang="tr-TR" sz="2400" b="1" dirty="0">
                <a:solidFill>
                  <a:srgbClr val="403152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YÖNTEMİ İLE  AYRILMASI</a:t>
            </a:r>
            <a:endParaRPr lang="tr-T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0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45444" y="455715"/>
            <a:ext cx="8925450" cy="12163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>
                <a:lumMod val="50000"/>
                <a:lumOff val="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1000"/>
              </a:spcAft>
            </a:pPr>
            <a:r>
              <a:rPr lang="tr-TR" sz="2400" b="1" dirty="0">
                <a:solidFill>
                  <a:srgbClr val="403152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KARIŞIMLARIN </a:t>
            </a:r>
            <a:r>
              <a:rPr lang="tr-TR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ELEME </a:t>
            </a:r>
            <a:r>
              <a:rPr lang="tr-TR" sz="2400" b="1" dirty="0">
                <a:solidFill>
                  <a:srgbClr val="403152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YÖNTEMİ İLE  AYRILMASI</a:t>
            </a:r>
            <a:endParaRPr lang="tr-T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245443" y="1908921"/>
            <a:ext cx="3089427" cy="4733925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5">
                <a:lumMod val="50000"/>
                <a:lumOff val="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tr-T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Farklı büyüklükteki katı maddelerden oluşan karışımları ayırmak için kullanılır. Elek aracılığı ile yapılır. Örneğin;</a:t>
            </a:r>
            <a:endParaRPr lang="tr-T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tr-T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Çakıl taşı-kum</a:t>
            </a:r>
            <a:endParaRPr lang="tr-T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tr-T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Talaş-kum</a:t>
            </a:r>
            <a:endParaRPr lang="tr-T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tr-T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Un-pirinç</a:t>
            </a:r>
            <a:endParaRPr lang="tr-T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tr-T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Kepek-un</a:t>
            </a:r>
            <a:endParaRPr lang="tr-T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Karışımların Ayrılması-Konu özeti |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195" y="1908921"/>
            <a:ext cx="7272267" cy="4840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Karışımları Eleme İle Ayırma Yöntemi -7.Sınıf Fen 2015-201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" t="26418" r="10525" b="6131"/>
          <a:stretch/>
        </p:blipFill>
        <p:spPr bwMode="auto">
          <a:xfrm>
            <a:off x="3334870" y="1908921"/>
            <a:ext cx="8857130" cy="462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64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45444" y="455715"/>
            <a:ext cx="8925450" cy="12163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>
                <a:lumMod val="50000"/>
                <a:lumOff val="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1000"/>
              </a:spcAft>
            </a:pPr>
            <a:r>
              <a:rPr lang="tr-TR" sz="2400" b="1" dirty="0">
                <a:solidFill>
                  <a:srgbClr val="403152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KARIŞIMLARIN  </a:t>
            </a:r>
            <a:r>
              <a:rPr lang="tr-TR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MIKNATIS</a:t>
            </a:r>
            <a:r>
              <a:rPr lang="tr-TR" sz="2400" b="1" dirty="0">
                <a:solidFill>
                  <a:srgbClr val="403152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tr-TR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ÇEKME) </a:t>
            </a:r>
            <a:r>
              <a:rPr lang="tr-TR" sz="2400" b="1" dirty="0">
                <a:solidFill>
                  <a:srgbClr val="403152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YÖNTEMİ İLE  AYRILMASI</a:t>
            </a:r>
            <a:endParaRPr lang="tr-T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245444" y="1672104"/>
            <a:ext cx="2901168" cy="5185895"/>
          </a:xfrm>
          <a:prstGeom prst="rect">
            <a:avLst/>
          </a:prstGeom>
          <a:solidFill>
            <a:srgbClr val="FFFFFF"/>
          </a:solidFill>
          <a:ln w="28575">
            <a:solidFill>
              <a:schemeClr val="accent5">
                <a:lumMod val="50000"/>
                <a:lumOff val="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tr-TR" sz="20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Mıknatıs tarafından çekilen bir maddenin bulunduğu karışımlarda,  mıknatıs tarafından çekilen maddeyi çekilmeyenlerden ayırmak için kullanılır. Örneğin;</a:t>
            </a:r>
            <a:endParaRPr lang="tr-T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tr-TR" sz="20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Toplu iğne-düğme</a:t>
            </a:r>
            <a:endParaRPr lang="tr-T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tr-TR" sz="20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Demir tozu-kum</a:t>
            </a:r>
            <a:endParaRPr lang="tr-T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tr-TR" sz="20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Metal-cam</a:t>
            </a:r>
            <a:endParaRPr lang="tr-T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tr-TR" sz="20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Altın tozu-demir tozu</a:t>
            </a:r>
            <a:endParaRPr lang="tr-T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Karışımları ayırma yöntemler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58" y="1672103"/>
            <a:ext cx="8408017" cy="518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75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104</Words>
  <PresentationFormat>Geniş ekran</PresentationFormat>
  <Paragraphs>24</Paragraphs>
  <Slides>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Comic Sans MS</vt:lpstr>
      <vt:lpstr>Symbol</vt:lpstr>
      <vt:lpstr>Office Teması</vt:lpstr>
      <vt:lpstr>PowerPoint Sunusu</vt:lpstr>
      <vt:lpstr>PowerPoint Sunusu</vt:lpstr>
      <vt:lpstr>PowerPoint Sunusu</vt:lpstr>
      <vt:lpstr>PowerPoint Sunusu</vt:lpstr>
    </vt:vector>
  </TitlesOfParts>
  <Manager>https://www.sorubak.com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2021-04-08T10:17:27Z</dcterms:created>
  <dcterms:modified xsi:type="dcterms:W3CDTF">2021-04-12T11:36:03Z</dcterms:modified>
  <cp:category>https://www.sorubak.com</cp:category>
</cp:coreProperties>
</file>