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D789C-9DAD-4BB9-A8A7-04B9FBF8CEEB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7E6E3-6FC9-44EE-BF68-B10B8A86F2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3322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7E6E3-6FC9-44EE-BF68-B10B8A86F2F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0478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B205BEF-7E8D-4181-8BF0-C41E47CF69D8}" type="datetimeFigureOut">
              <a:rPr lang="tr-TR" smtClean="0"/>
              <a:pPr/>
              <a:t>29/09/2020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2D8C6CD-1B64-43F1-8C4E-02A5B85189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İnsan Olmak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822960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İnsan diğer canlılar gibi,</a:t>
            </a:r>
          </a:p>
          <a:p>
            <a:pPr marL="0" indent="0">
              <a:buNone/>
            </a:pPr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Çoğalır,</a:t>
            </a:r>
          </a:p>
          <a:p>
            <a:r>
              <a:rPr lang="tr-TR" dirty="0" smtClean="0">
                <a:latin typeface="Comic Sans MS" pitchFamily="66" charset="0"/>
              </a:rPr>
              <a:t>Solunum yapa</a:t>
            </a:r>
            <a:r>
              <a:rPr lang="tr-TR" sz="3000" dirty="0" smtClean="0">
                <a:solidFill>
                  <a:prstClr val="black"/>
                </a:solidFill>
                <a:latin typeface="Comic Sans MS" pitchFamily="66" charset="0"/>
              </a:rPr>
              <a:t>r,</a:t>
            </a:r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Beslenir,</a:t>
            </a:r>
          </a:p>
          <a:p>
            <a:r>
              <a:rPr lang="tr-TR" dirty="0" smtClean="0">
                <a:latin typeface="Comic Sans MS" pitchFamily="66" charset="0"/>
              </a:rPr>
              <a:t>Büyü</a:t>
            </a:r>
            <a:r>
              <a:rPr lang="tr-TR" sz="3000" dirty="0" smtClean="0">
                <a:solidFill>
                  <a:prstClr val="black"/>
                </a:solidFill>
                <a:latin typeface="Comic Sans MS" pitchFamily="66" charset="0"/>
              </a:rPr>
              <a:t>r,</a:t>
            </a:r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Hareket ede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 ,</a:t>
            </a:r>
          </a:p>
          <a:p>
            <a:r>
              <a:rPr lang="tr-TR" dirty="0" smtClean="0">
                <a:latin typeface="Comic Sans MS" pitchFamily="66" charset="0"/>
              </a:rPr>
              <a:t>Yaşlanır ,</a:t>
            </a:r>
          </a:p>
          <a:p>
            <a:r>
              <a:rPr lang="tr-TR" dirty="0" smtClean="0">
                <a:latin typeface="Comic Sans MS" pitchFamily="66" charset="0"/>
              </a:rPr>
              <a:t>Ölü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24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46348" y="1700808"/>
            <a:ext cx="8507288" cy="1008112"/>
          </a:xfrm>
        </p:spPr>
        <p:txBody>
          <a:bodyPr>
            <a:normAutofit fontScale="92500"/>
          </a:bodyPr>
          <a:lstStyle/>
          <a:p>
            <a:r>
              <a:rPr lang="tr-TR" sz="3600" dirty="0" smtClean="0">
                <a:latin typeface="Comic Sans MS" pitchFamily="66" charset="0"/>
              </a:rPr>
              <a:t>İnsanı diğer canlılardan ayıran özellikle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3600" dirty="0" smtClean="0">
                <a:latin typeface="Comic Sans MS" pitchFamily="66" charset="0"/>
              </a:rPr>
              <a:t>:</a:t>
            </a:r>
          </a:p>
          <a:p>
            <a:endParaRPr lang="tr-TR" dirty="0"/>
          </a:p>
        </p:txBody>
      </p:sp>
      <p:sp>
        <p:nvSpPr>
          <p:cNvPr id="4" name="Aşağı Ok 3"/>
          <p:cNvSpPr/>
          <p:nvPr/>
        </p:nvSpPr>
        <p:spPr>
          <a:xfrm>
            <a:off x="4004320" y="3140968"/>
            <a:ext cx="1152128" cy="1583076"/>
          </a:xfrm>
          <a:prstGeom prst="down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890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059832" y="548680"/>
            <a:ext cx="5976664" cy="5644868"/>
          </a:xfrm>
          <a:ln w="762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endParaRPr lang="tr-TR" sz="1600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Anla</a:t>
            </a:r>
            <a:r>
              <a:rPr lang="tr-TR" sz="3000" dirty="0" smtClean="0"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 ve akıl yü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ütü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</a:p>
          <a:p>
            <a:pPr algn="just"/>
            <a:r>
              <a:rPr lang="tr-TR" dirty="0" smtClean="0">
                <a:latin typeface="Comic Sans MS" pitchFamily="66" charset="0"/>
              </a:rPr>
              <a:t>A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aç gereç yapa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 bunları kullanır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  <a:endParaRPr lang="tr-TR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Konuşu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, sorgular fikrini söyle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r.</a:t>
            </a:r>
            <a:endParaRPr lang="tr-TR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Bilgi becerilerini ve bunları diğer insanla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 öğretir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  <a:endParaRPr lang="tr-TR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Karşılaştığı so</a:t>
            </a:r>
            <a:r>
              <a:rPr lang="tr-TR" sz="30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u</a:t>
            </a:r>
            <a:r>
              <a:rPr lang="tr-TR" dirty="0" smtClean="0">
                <a:latin typeface="Comic Sans MS" pitchFamily="66" charset="0"/>
              </a:rPr>
              <a:t>nla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a çözüm üreti</a:t>
            </a:r>
            <a:r>
              <a:rPr lang="tr-TR" sz="30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5" name="Akış Çizelgesi: Gecikme 4"/>
          <p:cNvSpPr/>
          <p:nvPr/>
        </p:nvSpPr>
        <p:spPr>
          <a:xfrm>
            <a:off x="179512" y="2521140"/>
            <a:ext cx="2664296" cy="2160240"/>
          </a:xfrm>
          <a:prstGeom prst="flowChartDelay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400" b="1" dirty="0">
                <a:solidFill>
                  <a:prstClr val="white"/>
                </a:solidFill>
                <a:latin typeface="Comic Sans MS" pitchFamily="66" charset="0"/>
              </a:rPr>
              <a:t>İnsan düşünen </a:t>
            </a:r>
            <a:r>
              <a:rPr lang="tr-TR" sz="2400" b="1" dirty="0" smtClean="0">
                <a:solidFill>
                  <a:prstClr val="white"/>
                </a:solidFill>
                <a:latin typeface="Comic Sans MS" pitchFamily="66" charset="0"/>
              </a:rPr>
              <a:t>bir varlıktır.</a:t>
            </a:r>
            <a:endParaRPr lang="tr-TR" sz="24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53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987824" y="764704"/>
            <a:ext cx="5929808" cy="5450726"/>
          </a:xfrm>
          <a:ln w="76200">
            <a:solidFill>
              <a:schemeClr val="tx2"/>
            </a:solidFill>
          </a:ln>
        </p:spPr>
        <p:txBody>
          <a:bodyPr>
            <a:normAutofit/>
          </a:bodyPr>
          <a:lstStyle/>
          <a:p>
            <a:endParaRPr lang="tr-TR" sz="1900" dirty="0" smtClean="0">
              <a:latin typeface="Comic Sans MS" pitchFamily="66" charset="0"/>
            </a:endParaRPr>
          </a:p>
          <a:p>
            <a:pPr algn="just"/>
            <a:r>
              <a:rPr lang="tr-TR" sz="2800" dirty="0" smtClean="0">
                <a:latin typeface="Comic Sans MS" pitchFamily="66" charset="0"/>
              </a:rPr>
              <a:t>Diğer insanlarla bir a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ada yaşama, sevme, sevilme</a:t>
            </a:r>
            <a:r>
              <a:rPr lang="tr-TR" sz="2800" dirty="0">
                <a:latin typeface="Comic Sans MS" pitchFamily="66" charset="0"/>
              </a:rPr>
              <a:t>,</a:t>
            </a:r>
            <a:r>
              <a:rPr lang="tr-TR" sz="2800" dirty="0" smtClean="0">
                <a:latin typeface="Comic Sans MS" pitchFamily="66" charset="0"/>
              </a:rPr>
              <a:t> kabul gö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me gibi ihtiyaçla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duya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.</a:t>
            </a:r>
          </a:p>
          <a:p>
            <a:pPr algn="just"/>
            <a:endParaRPr lang="tr-TR" sz="1800" dirty="0" smtClean="0">
              <a:latin typeface="Comic Sans MS" pitchFamily="66" charset="0"/>
            </a:endParaRPr>
          </a:p>
          <a:p>
            <a:pPr algn="just"/>
            <a:r>
              <a:rPr lang="tr-TR" sz="2800" dirty="0" smtClean="0">
                <a:latin typeface="Comic Sans MS" pitchFamily="66" charset="0"/>
              </a:rPr>
              <a:t>Korunma barınma ve kuralla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ra</a:t>
            </a:r>
            <a:r>
              <a:rPr lang="tr-TR" sz="2800" dirty="0" smtClean="0">
                <a:latin typeface="Comic Sans MS" pitchFamily="66" charset="0"/>
              </a:rPr>
              <a:t> uyma gibi gereksinimlerini karşılamak iste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400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</a:p>
          <a:p>
            <a:pPr algn="just"/>
            <a:endParaRPr lang="tr-TR" sz="1800" dirty="0" smtClean="0">
              <a:latin typeface="Comic Sans MS" pitchFamily="66" charset="0"/>
            </a:endParaRPr>
          </a:p>
          <a:p>
            <a:pPr algn="just"/>
            <a:r>
              <a:rPr lang="tr-TR" sz="2800" dirty="0" smtClean="0">
                <a:latin typeface="Comic Sans MS" pitchFamily="66" charset="0"/>
              </a:rPr>
              <a:t>Kültürel değeler üreti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400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  <a:endParaRPr lang="tr-TR" sz="2800" dirty="0" smtClean="0">
              <a:latin typeface="Comic Sans MS" pitchFamily="66" charset="0"/>
            </a:endParaRPr>
          </a:p>
        </p:txBody>
      </p:sp>
      <p:sp>
        <p:nvSpPr>
          <p:cNvPr id="5" name="Akış Çizelgesi: Gecikme 4"/>
          <p:cNvSpPr/>
          <p:nvPr/>
        </p:nvSpPr>
        <p:spPr>
          <a:xfrm>
            <a:off x="179512" y="2521140"/>
            <a:ext cx="2664296" cy="2160240"/>
          </a:xfrm>
          <a:prstGeom prst="flowChartDelay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prstClr val="white"/>
                </a:solidFill>
                <a:latin typeface="Comic Sans MS" pitchFamily="66" charset="0"/>
              </a:rPr>
              <a:t>İnsan </a:t>
            </a:r>
            <a:r>
              <a:rPr lang="tr-TR" sz="2400" b="1" dirty="0" smtClean="0">
                <a:solidFill>
                  <a:prstClr val="white"/>
                </a:solidFill>
                <a:latin typeface="Comic Sans MS" pitchFamily="66" charset="0"/>
              </a:rPr>
              <a:t>sosyal canlıdır.</a:t>
            </a:r>
            <a:endParaRPr lang="tr-TR" sz="24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66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059832" y="1340768"/>
            <a:ext cx="5760640" cy="3954078"/>
          </a:xfrm>
          <a:ln w="76200">
            <a:solidFill>
              <a:srgbClr val="FF3399"/>
            </a:solidFill>
          </a:ln>
        </p:spPr>
        <p:txBody>
          <a:bodyPr>
            <a:normAutofit/>
          </a:bodyPr>
          <a:lstStyle/>
          <a:p>
            <a:endParaRPr lang="tr-TR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Mutluluk, neşe ve üzüntü gibi duygulara sahipti</a:t>
            </a:r>
            <a:r>
              <a:rPr lang="tr-TR" sz="30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</a:p>
          <a:p>
            <a:pPr algn="just"/>
            <a:endParaRPr lang="tr-TR" sz="2000" dirty="0" smtClean="0">
              <a:latin typeface="Comic Sans MS" pitchFamily="66" charset="0"/>
            </a:endParaRPr>
          </a:p>
          <a:p>
            <a:pPr algn="just"/>
            <a:r>
              <a:rPr lang="tr-TR" dirty="0" smtClean="0">
                <a:latin typeface="Comic Sans MS" pitchFamily="66" charset="0"/>
              </a:rPr>
              <a:t>Sanat, estetik gibi değeler üreti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.</a:t>
            </a:r>
            <a:endParaRPr lang="tr-TR" dirty="0" smtClean="0">
              <a:latin typeface="Comic Sans MS" pitchFamily="66" charset="0"/>
            </a:endParaRPr>
          </a:p>
        </p:txBody>
      </p:sp>
      <p:sp>
        <p:nvSpPr>
          <p:cNvPr id="5" name="Akış Çizelgesi: Gecikme 4"/>
          <p:cNvSpPr/>
          <p:nvPr/>
        </p:nvSpPr>
        <p:spPr>
          <a:xfrm>
            <a:off x="179512" y="2521140"/>
            <a:ext cx="2664296" cy="2160240"/>
          </a:xfrm>
          <a:prstGeom prst="flowChartDelay">
            <a:avLst/>
          </a:prstGeom>
          <a:solidFill>
            <a:srgbClr val="FF3399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prstClr val="white"/>
                </a:solidFill>
                <a:latin typeface="Comic Sans MS" pitchFamily="66" charset="0"/>
              </a:rPr>
              <a:t>İnsan </a:t>
            </a:r>
            <a:r>
              <a:rPr lang="tr-TR" sz="2400" dirty="0" smtClean="0">
                <a:solidFill>
                  <a:prstClr val="white"/>
                </a:solidFill>
                <a:latin typeface="Comic Sans MS" pitchFamily="66" charset="0"/>
              </a:rPr>
              <a:t>duyguları olan </a:t>
            </a:r>
            <a:r>
              <a:rPr lang="tr-TR" sz="2400" dirty="0">
                <a:solidFill>
                  <a:schemeClr val="bg1"/>
                </a:solidFill>
                <a:latin typeface="Comic Sans MS" pitchFamily="66" charset="0"/>
              </a:rPr>
              <a:t>bir</a:t>
            </a:r>
            <a:r>
              <a:rPr lang="tr-TR" dirty="0" smtClean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tr-TR" sz="2400" dirty="0" smtClean="0">
                <a:solidFill>
                  <a:prstClr val="white"/>
                </a:solidFill>
                <a:latin typeface="Comic Sans MS" pitchFamily="66" charset="0"/>
              </a:rPr>
              <a:t>canlıdır.</a:t>
            </a:r>
            <a:endParaRPr lang="tr-TR" sz="2400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442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Comic Sans MS" pitchFamily="66" charset="0"/>
              </a:rPr>
              <a:t>İnsan haklarını gözetmeliyiz.</a:t>
            </a:r>
          </a:p>
          <a:p>
            <a:endParaRPr lang="tr-TR" sz="1600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İyiye yönelmeliyiz.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Adil ve eşit olmalıyız.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İnsanlara saygı ve sevgi göstermeliyiz.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Yardımlaşma ve dayanışma içerisinde olmalıyız.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6363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127</Words>
  <PresentationFormat>Ekran Gösterisi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Cumba</vt:lpstr>
      <vt:lpstr>İnsan Olmak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2020-09-27T14:35:25Z</dcterms:created>
  <dcterms:modified xsi:type="dcterms:W3CDTF">2020-09-29T07:43:11Z</dcterms:modified>
  <cp:category>https://www.sorubak.com</cp:category>
</cp:coreProperties>
</file>