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60" r:id="rId4"/>
    <p:sldId id="263" r:id="rId5"/>
    <p:sldId id="259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15732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4136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03066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34403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20864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01478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48140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34593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83014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41067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06168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15D39-E4EF-49D5-99E4-BD5542A72202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C0BEA-F9EC-46B8-BB13-921921B88C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97969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60591"/>
            <a:ext cx="6319150" cy="66974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522724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91884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038764" cy="18992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61446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7982" y="320098"/>
            <a:ext cx="10799618" cy="6163830"/>
          </a:xfrm>
        </p:spPr>
        <p:txBody>
          <a:bodyPr/>
          <a:lstStyle/>
          <a:p>
            <a:endParaRPr lang="tr-TR" dirty="0" smtClean="0">
              <a:latin typeface="Comic Sans MS" panose="030F0702030302020204" pitchFamily="66" charset="0"/>
            </a:endParaRPr>
          </a:p>
          <a:p>
            <a:pPr algn="just"/>
            <a:r>
              <a:rPr lang="tr-TR" dirty="0" smtClean="0">
                <a:latin typeface="Comic Sans MS" panose="030F0702030302020204" pitchFamily="66" charset="0"/>
              </a:rPr>
              <a:t>Çocukların bedensel ve zihinsel bakımdan güvence ve korunmaya ihtiyaç duyarlar. Bu nedenle </a:t>
            </a:r>
            <a:r>
              <a:rPr lang="tr-TR" b="1" u="sng" dirty="0" smtClean="0">
                <a:latin typeface="Comic Sans MS" panose="030F0702030302020204" pitchFamily="66" charset="0"/>
              </a:rPr>
              <a:t>Birleşmiş Milletler Genel Kurulu 20 Kasım   1989’da</a:t>
            </a:r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Çocuk Haklarına </a:t>
            </a:r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air </a:t>
            </a:r>
            <a:r>
              <a:rPr lang="tr-TR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Sözleşme’yi</a:t>
            </a:r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tr-TR" dirty="0" smtClean="0">
                <a:latin typeface="Comic Sans MS" panose="030F0702030302020204" pitchFamily="66" charset="0"/>
              </a:rPr>
              <a:t>kabul etmiştir.</a:t>
            </a:r>
          </a:p>
          <a:p>
            <a:pPr algn="just"/>
            <a:endParaRPr lang="tr-TR" dirty="0" smtClean="0">
              <a:latin typeface="Comic Sans MS" panose="030F0702030302020204" pitchFamily="66" charset="0"/>
            </a:endParaRPr>
          </a:p>
          <a:p>
            <a:pPr algn="just"/>
            <a:r>
              <a:rPr lang="tr-TR" dirty="0" smtClean="0">
                <a:latin typeface="Comic Sans MS" panose="030F0702030302020204" pitchFamily="66" charset="0"/>
              </a:rPr>
              <a:t>Bu sözleşmeye göre </a:t>
            </a:r>
            <a:r>
              <a:rPr lang="tr-TR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18 yaşına </a:t>
            </a:r>
            <a:r>
              <a:rPr lang="tr-TR" dirty="0" smtClean="0">
                <a:latin typeface="Comic Sans MS" panose="030F0702030302020204" pitchFamily="66" charset="0"/>
              </a:rPr>
              <a:t>kadar çocuk sayılır.</a:t>
            </a:r>
          </a:p>
          <a:p>
            <a:pPr algn="just"/>
            <a:endParaRPr lang="tr-TR" dirty="0" smtClean="0">
              <a:latin typeface="Comic Sans MS" panose="030F0702030302020204" pitchFamily="66" charset="0"/>
            </a:endParaRPr>
          </a:p>
          <a:p>
            <a:pPr algn="just"/>
            <a:r>
              <a:rPr lang="tr-TR" dirty="0" smtClean="0">
                <a:latin typeface="Comic Sans MS" panose="030F0702030302020204" pitchFamily="66" charset="0"/>
              </a:rPr>
              <a:t>Devletimiz de bu sözleşmeyi  imzalayan taraf ülkelerden biridir.</a:t>
            </a:r>
            <a:endParaRPr lang="tr-TR" dirty="0"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236" y="4958772"/>
            <a:ext cx="3038764" cy="18992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604330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917" y="-64655"/>
            <a:ext cx="5005839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153" y="4735941"/>
            <a:ext cx="3291847" cy="20574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83674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98" y="0"/>
            <a:ext cx="9699713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920836" y="5791199"/>
            <a:ext cx="3057236" cy="10021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570820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45</Words>
  <PresentationFormat>Özel</PresentationFormat>
  <Paragraphs>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Office Teması</vt:lpstr>
      <vt:lpstr>Slayt 1</vt:lpstr>
      <vt:lpstr>Slayt 2</vt:lpstr>
      <vt:lpstr>Slayt 3</vt:lpstr>
      <vt:lpstr>Slayt 4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2020-10-03T20:34:18Z</dcterms:created>
  <dcterms:modified xsi:type="dcterms:W3CDTF">2020-10-05T06:58:11Z</dcterms:modified>
  <cp:category>https://www.sorubak.com</cp:category>
</cp:coreProperties>
</file>