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6" r:id="rId2"/>
    <p:sldId id="267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9" r:id="rId14"/>
    <p:sldId id="268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1571604" y="2428868"/>
            <a:ext cx="535785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NUMBERS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500298" y="3643314"/>
            <a:ext cx="321471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 </a:t>
            </a:r>
            <a:r>
              <a:rPr lang="tr-TR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to</a:t>
            </a:r>
            <a:r>
              <a:rPr lang="tr-T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10</a:t>
            </a:r>
            <a:endParaRPr lang="tr-TR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1267" name="Picture 3" descr="C:\Users\data\Desktop\sayılar\png_koselikler_forumgazel (9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2143116"/>
            <a:ext cx="3643338" cy="4509082"/>
          </a:xfrm>
          <a:prstGeom prst="rect">
            <a:avLst/>
          </a:prstGeom>
          <a:noFill/>
        </p:spPr>
      </p:pic>
      <p:pic>
        <p:nvPicPr>
          <p:cNvPr id="11268" name="Picture 4" descr="C:\Users\data\Desktop\sayılar\süs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571480"/>
            <a:ext cx="4078146" cy="20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data\Desktop\sayılar\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71612"/>
            <a:ext cx="4158842" cy="4141294"/>
          </a:xfrm>
          <a:prstGeom prst="rect">
            <a:avLst/>
          </a:prstGeom>
          <a:noFill/>
        </p:spPr>
      </p:pic>
      <p:pic>
        <p:nvPicPr>
          <p:cNvPr id="8195" name="Picture 3" descr="C:\Users\data\Desktop\sayılar\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500174"/>
            <a:ext cx="3999896" cy="4071966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3071802" y="285728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</a:rPr>
              <a:t>Eighty</a:t>
            </a:r>
            <a:endParaRPr lang="tr-TR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data\Desktop\sayılar\9.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000108"/>
            <a:ext cx="3929090" cy="5184384"/>
          </a:xfrm>
          <a:prstGeom prst="rect">
            <a:avLst/>
          </a:prstGeom>
          <a:noFill/>
        </p:spPr>
      </p:pic>
      <p:pic>
        <p:nvPicPr>
          <p:cNvPr id="9220" name="Picture 4" descr="C:\Users\data\Desktop\sayılar\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928802"/>
            <a:ext cx="3298160" cy="3357586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3143240" y="357166"/>
            <a:ext cx="286649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solidFill>
                  <a:srgbClr val="FF0000"/>
                </a:solidFill>
              </a:rPr>
              <a:t>Ninety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data\Desktop\sayılar\10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428736"/>
            <a:ext cx="5194319" cy="5194319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2500298" y="285728"/>
            <a:ext cx="41024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</a:rPr>
              <a:t>One Hundred</a:t>
            </a:r>
            <a:endParaRPr lang="tr-TR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53 ? Nasıl söylenir?</a:t>
            </a:r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3000364" y="2714620"/>
            <a:ext cx="31726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 ? ? ? ? ? ? ?</a:t>
            </a:r>
            <a:endParaRPr lang="tr-TR" sz="4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53 ? Nasıl söylenir?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Cevap:  önce 50 diyeceğiz ve sonra 3 diyeceğiz</a:t>
            </a:r>
          </a:p>
          <a:p>
            <a:endParaRPr lang="tr-TR" dirty="0" smtClean="0"/>
          </a:p>
          <a:p>
            <a:r>
              <a:rPr lang="tr-TR" dirty="0" smtClean="0"/>
              <a:t>50 = fifty   +    3 = three</a:t>
            </a:r>
          </a:p>
          <a:p>
            <a:pPr>
              <a:buNone/>
            </a:pPr>
            <a:r>
              <a:rPr lang="tr-TR" dirty="0" smtClean="0"/>
              <a:t>  </a:t>
            </a:r>
          </a:p>
          <a:p>
            <a:pPr>
              <a:buNone/>
            </a:pPr>
            <a:r>
              <a:rPr lang="tr-TR" dirty="0" smtClean="0"/>
              <a:t>Fifty three</a:t>
            </a:r>
          </a:p>
          <a:p>
            <a:pPr>
              <a:buNone/>
            </a:pPr>
            <a:endParaRPr lang="tr-TR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ata\Desktop\sayılar\Ingilizce-Sayilar-ve-Rakamlarin-Yazilisi-Okunusu-GRAMATIK-INGILIZCE-DERSLE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0"/>
            <a:ext cx="6858048" cy="6858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ata\Desktop\sayılar\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357298"/>
            <a:ext cx="4481528" cy="4801637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3357554" y="357166"/>
            <a:ext cx="2071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</a:rPr>
              <a:t>Ten</a:t>
            </a:r>
            <a:endParaRPr lang="tr-TR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ata\Desktop\sayılar\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4102446" cy="4214842"/>
          </a:xfrm>
          <a:prstGeom prst="rect">
            <a:avLst/>
          </a:prstGeom>
          <a:noFill/>
        </p:spPr>
      </p:pic>
      <p:pic>
        <p:nvPicPr>
          <p:cNvPr id="2051" name="Picture 3" descr="C:\Users\data\Desktop\sayılar\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643050"/>
            <a:ext cx="3859548" cy="3929090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3357554" y="285728"/>
            <a:ext cx="27679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solidFill>
                  <a:srgbClr val="FF0000"/>
                </a:solidFill>
              </a:rPr>
              <a:t>Twenty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ata\Desktop\sayılar\30.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355034"/>
            <a:ext cx="5804944" cy="4574296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3500430" y="0"/>
            <a:ext cx="226055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solidFill>
                  <a:srgbClr val="FF0000"/>
                </a:solidFill>
              </a:rPr>
              <a:t>Thirty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ata\Desktop\sayılar\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4282982" cy="4102266"/>
          </a:xfrm>
          <a:prstGeom prst="rect">
            <a:avLst/>
          </a:prstGeom>
          <a:noFill/>
        </p:spPr>
      </p:pic>
      <p:pic>
        <p:nvPicPr>
          <p:cNvPr id="4099" name="Picture 3" descr="C:\Users\data\Desktop\sayılar\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500174"/>
            <a:ext cx="4011907" cy="4084194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3714744" y="0"/>
            <a:ext cx="18456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</a:rPr>
              <a:t>Forty</a:t>
            </a:r>
            <a:endParaRPr lang="tr-TR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ata\Desktop\sayılar\5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785926"/>
            <a:ext cx="6420163" cy="4267217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3286116" y="285728"/>
            <a:ext cx="20201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solidFill>
                  <a:srgbClr val="FF0000"/>
                </a:solidFill>
              </a:rPr>
              <a:t>Fifty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data\Desktop\sayılar\6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4900" y="1373188"/>
            <a:ext cx="6191250" cy="464820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3500430" y="214290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</a:rPr>
              <a:t>Sixty</a:t>
            </a:r>
            <a:endParaRPr lang="tr-TR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data\Desktop\sayılar\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643049"/>
            <a:ext cx="3571900" cy="4325967"/>
          </a:xfrm>
          <a:prstGeom prst="rect">
            <a:avLst/>
          </a:prstGeom>
          <a:noFill/>
        </p:spPr>
      </p:pic>
      <p:pic>
        <p:nvPicPr>
          <p:cNvPr id="7171" name="Picture 3" descr="C:\Users\data\Desktop\sayılar\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6852" y="1714488"/>
            <a:ext cx="3999896" cy="4071966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3000364" y="428604"/>
            <a:ext cx="329128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solidFill>
                  <a:srgbClr val="FF0000"/>
                </a:solidFill>
              </a:rPr>
              <a:t>Seventy</a:t>
            </a:r>
            <a:endParaRPr lang="tr-TR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131</TotalTime>
  <Words>52</Words>
  <PresentationFormat>Ekran Gösterisi (4:3)</PresentationFormat>
  <Paragraphs>20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Güven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53 ? Nasıl söylenir?</vt:lpstr>
      <vt:lpstr>53 ? Nasıl söylenir?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2020-10-05T13:23:05Z</dcterms:created>
  <dcterms:modified xsi:type="dcterms:W3CDTF">2020-10-07T07:29:21Z</dcterms:modified>
  <cp:category>https://www.sorubak.com</cp:category>
</cp:coreProperties>
</file>