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diagrams/layout1.xml" ContentType="application/vnd.openxmlformats-officedocument.drawingml.diagramLayout+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 id="259"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2" d="100"/>
          <a:sy n="92" d="100"/>
        </p:scale>
        <p:origin x="-53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41D427-12DB-423B-B731-FF24C80CEA3D}" type="doc">
      <dgm:prSet loTypeId="urn:microsoft.com/office/officeart/2008/layout/VerticalCurvedList" loCatId="list" qsTypeId="urn:microsoft.com/office/officeart/2005/8/quickstyle/3d1" qsCatId="3D" csTypeId="urn:microsoft.com/office/officeart/2005/8/colors/colorful1#1" csCatId="colorful" phldr="1"/>
      <dgm:spPr/>
      <dgm:t>
        <a:bodyPr/>
        <a:lstStyle/>
        <a:p>
          <a:endParaRPr lang="tr-TR"/>
        </a:p>
      </dgm:t>
    </dgm:pt>
    <dgm:pt modelId="{C97DF75D-FAF9-4C55-B746-3D60281CDD77}">
      <dgm:prSet phldrT="[Metin]"/>
      <dgm:spPr/>
      <dgm:t>
        <a:bodyPr/>
        <a:lstStyle/>
        <a:p>
          <a:r>
            <a:rPr lang="tr-TR" dirty="0" smtClean="0"/>
            <a:t>Olay</a:t>
          </a:r>
          <a:endParaRPr lang="tr-TR" dirty="0"/>
        </a:p>
      </dgm:t>
    </dgm:pt>
    <dgm:pt modelId="{AAA1ABD1-87AE-4667-89B0-6F8215F141C1}" type="parTrans" cxnId="{386437A8-9814-400B-A0E1-1CD17D6132E7}">
      <dgm:prSet/>
      <dgm:spPr/>
      <dgm:t>
        <a:bodyPr/>
        <a:lstStyle/>
        <a:p>
          <a:endParaRPr lang="tr-TR"/>
        </a:p>
      </dgm:t>
    </dgm:pt>
    <dgm:pt modelId="{16C63EAC-5CFC-4877-A11B-54F79E8382FF}" type="sibTrans" cxnId="{386437A8-9814-400B-A0E1-1CD17D6132E7}">
      <dgm:prSet/>
      <dgm:spPr/>
      <dgm:t>
        <a:bodyPr/>
        <a:lstStyle/>
        <a:p>
          <a:endParaRPr lang="tr-TR"/>
        </a:p>
      </dgm:t>
    </dgm:pt>
    <dgm:pt modelId="{A1770D23-82CE-4F16-ACB1-54C8CEA3CD83}">
      <dgm:prSet phldrT="[Metin]"/>
      <dgm:spPr/>
      <dgm:t>
        <a:bodyPr/>
        <a:lstStyle/>
        <a:p>
          <a:r>
            <a:rPr lang="tr-TR" dirty="0" smtClean="0"/>
            <a:t>Kahramanlar (karakterler)</a:t>
          </a:r>
          <a:endParaRPr lang="tr-TR" dirty="0"/>
        </a:p>
      </dgm:t>
    </dgm:pt>
    <dgm:pt modelId="{A9085DAC-98B7-400D-A60E-840EAD2F7F40}" type="parTrans" cxnId="{4BE5D07B-8781-4B01-9D8C-74723CD4A3BB}">
      <dgm:prSet/>
      <dgm:spPr/>
      <dgm:t>
        <a:bodyPr/>
        <a:lstStyle/>
        <a:p>
          <a:endParaRPr lang="tr-TR"/>
        </a:p>
      </dgm:t>
    </dgm:pt>
    <dgm:pt modelId="{A4212FB0-9892-4130-AC0A-E498BAF537E4}" type="sibTrans" cxnId="{4BE5D07B-8781-4B01-9D8C-74723CD4A3BB}">
      <dgm:prSet/>
      <dgm:spPr/>
      <dgm:t>
        <a:bodyPr/>
        <a:lstStyle/>
        <a:p>
          <a:endParaRPr lang="tr-TR"/>
        </a:p>
      </dgm:t>
    </dgm:pt>
    <dgm:pt modelId="{8FD97AEF-72B7-4DA1-A19D-B500B5CD45FB}">
      <dgm:prSet phldrT="[Metin]"/>
      <dgm:spPr/>
      <dgm:t>
        <a:bodyPr/>
        <a:lstStyle/>
        <a:p>
          <a:r>
            <a:rPr lang="tr-TR" dirty="0" smtClean="0"/>
            <a:t>Yer(mekan)</a:t>
          </a:r>
          <a:endParaRPr lang="tr-TR" dirty="0"/>
        </a:p>
      </dgm:t>
    </dgm:pt>
    <dgm:pt modelId="{E1B8B33F-2FE7-42E2-9C81-973FA18D25B7}" type="parTrans" cxnId="{1E5F6217-866D-4B02-A52E-364B2D889832}">
      <dgm:prSet/>
      <dgm:spPr/>
      <dgm:t>
        <a:bodyPr/>
        <a:lstStyle/>
        <a:p>
          <a:endParaRPr lang="tr-TR"/>
        </a:p>
      </dgm:t>
    </dgm:pt>
    <dgm:pt modelId="{C4B1ED1E-6BEA-4C33-9589-E25C9F310E8E}" type="sibTrans" cxnId="{1E5F6217-866D-4B02-A52E-364B2D889832}">
      <dgm:prSet/>
      <dgm:spPr/>
      <dgm:t>
        <a:bodyPr/>
        <a:lstStyle/>
        <a:p>
          <a:endParaRPr lang="tr-TR"/>
        </a:p>
      </dgm:t>
    </dgm:pt>
    <dgm:pt modelId="{95481D03-AFE5-480D-8CCD-202AD9E3852A}">
      <dgm:prSet/>
      <dgm:spPr/>
      <dgm:t>
        <a:bodyPr/>
        <a:lstStyle/>
        <a:p>
          <a:r>
            <a:rPr lang="tr-TR" dirty="0" smtClean="0"/>
            <a:t>Zaman</a:t>
          </a:r>
          <a:endParaRPr lang="tr-TR" dirty="0"/>
        </a:p>
      </dgm:t>
    </dgm:pt>
    <dgm:pt modelId="{CBFED0F3-4A2E-4A4C-B1E6-6D12F5592200}" type="parTrans" cxnId="{53646EA2-3E4E-4A34-858D-DBFE0C0968FA}">
      <dgm:prSet/>
      <dgm:spPr/>
      <dgm:t>
        <a:bodyPr/>
        <a:lstStyle/>
        <a:p>
          <a:endParaRPr lang="tr-TR"/>
        </a:p>
      </dgm:t>
    </dgm:pt>
    <dgm:pt modelId="{B56B0FC7-0404-41F5-B509-064F4D5F9F53}" type="sibTrans" cxnId="{53646EA2-3E4E-4A34-858D-DBFE0C0968FA}">
      <dgm:prSet/>
      <dgm:spPr/>
      <dgm:t>
        <a:bodyPr/>
        <a:lstStyle/>
        <a:p>
          <a:endParaRPr lang="tr-TR"/>
        </a:p>
      </dgm:t>
    </dgm:pt>
    <dgm:pt modelId="{8A530CF8-271A-4184-B978-72DD1511486F}" type="pres">
      <dgm:prSet presAssocID="{6141D427-12DB-423B-B731-FF24C80CEA3D}" presName="Name0" presStyleCnt="0">
        <dgm:presLayoutVars>
          <dgm:chMax val="7"/>
          <dgm:chPref val="7"/>
          <dgm:dir/>
        </dgm:presLayoutVars>
      </dgm:prSet>
      <dgm:spPr/>
      <dgm:t>
        <a:bodyPr/>
        <a:lstStyle/>
        <a:p>
          <a:endParaRPr lang="tr-TR"/>
        </a:p>
      </dgm:t>
    </dgm:pt>
    <dgm:pt modelId="{F3F09ADE-093C-4AA2-9B23-1619BAF8932B}" type="pres">
      <dgm:prSet presAssocID="{6141D427-12DB-423B-B731-FF24C80CEA3D}" presName="Name1" presStyleCnt="0"/>
      <dgm:spPr/>
    </dgm:pt>
    <dgm:pt modelId="{82504CF1-7496-4B3C-9BC8-A91864822628}" type="pres">
      <dgm:prSet presAssocID="{6141D427-12DB-423B-B731-FF24C80CEA3D}" presName="cycle" presStyleCnt="0"/>
      <dgm:spPr/>
    </dgm:pt>
    <dgm:pt modelId="{FCEFD27A-CD25-4E11-B634-50311F79DE9E}" type="pres">
      <dgm:prSet presAssocID="{6141D427-12DB-423B-B731-FF24C80CEA3D}" presName="srcNode" presStyleLbl="node1" presStyleIdx="0" presStyleCnt="4"/>
      <dgm:spPr/>
    </dgm:pt>
    <dgm:pt modelId="{E8921179-6095-484B-A3CE-3769A35379D3}" type="pres">
      <dgm:prSet presAssocID="{6141D427-12DB-423B-B731-FF24C80CEA3D}" presName="conn" presStyleLbl="parChTrans1D2" presStyleIdx="0" presStyleCnt="1"/>
      <dgm:spPr/>
      <dgm:t>
        <a:bodyPr/>
        <a:lstStyle/>
        <a:p>
          <a:endParaRPr lang="tr-TR"/>
        </a:p>
      </dgm:t>
    </dgm:pt>
    <dgm:pt modelId="{B7B06088-121F-43CF-997E-5C2740117387}" type="pres">
      <dgm:prSet presAssocID="{6141D427-12DB-423B-B731-FF24C80CEA3D}" presName="extraNode" presStyleLbl="node1" presStyleIdx="0" presStyleCnt="4"/>
      <dgm:spPr/>
    </dgm:pt>
    <dgm:pt modelId="{FC0177C2-09D6-4068-AC16-5722B3A7C550}" type="pres">
      <dgm:prSet presAssocID="{6141D427-12DB-423B-B731-FF24C80CEA3D}" presName="dstNode" presStyleLbl="node1" presStyleIdx="0" presStyleCnt="4"/>
      <dgm:spPr/>
    </dgm:pt>
    <dgm:pt modelId="{59B27AC3-DC67-4DDE-B192-1B562E4FE5BF}" type="pres">
      <dgm:prSet presAssocID="{C97DF75D-FAF9-4C55-B746-3D60281CDD77}" presName="text_1" presStyleLbl="node1" presStyleIdx="0" presStyleCnt="4">
        <dgm:presLayoutVars>
          <dgm:bulletEnabled val="1"/>
        </dgm:presLayoutVars>
      </dgm:prSet>
      <dgm:spPr/>
      <dgm:t>
        <a:bodyPr/>
        <a:lstStyle/>
        <a:p>
          <a:endParaRPr lang="tr-TR"/>
        </a:p>
      </dgm:t>
    </dgm:pt>
    <dgm:pt modelId="{45EDCAEF-3476-4741-97B2-9C63C177332A}" type="pres">
      <dgm:prSet presAssocID="{C97DF75D-FAF9-4C55-B746-3D60281CDD77}" presName="accent_1" presStyleCnt="0"/>
      <dgm:spPr/>
    </dgm:pt>
    <dgm:pt modelId="{C43CA7CC-7630-41B5-8DF2-E5F160D4A096}" type="pres">
      <dgm:prSet presAssocID="{C97DF75D-FAF9-4C55-B746-3D60281CDD77}" presName="accentRepeatNode" presStyleLbl="solidFgAcc1" presStyleIdx="0" presStyleCnt="4"/>
      <dgm:spPr/>
    </dgm:pt>
    <dgm:pt modelId="{FAC20155-C763-414D-B6C4-CEAAFC9E3396}" type="pres">
      <dgm:prSet presAssocID="{A1770D23-82CE-4F16-ACB1-54C8CEA3CD83}" presName="text_2" presStyleLbl="node1" presStyleIdx="1" presStyleCnt="4" custLinFactNeighborX="6175" custLinFactNeighborY="-2512">
        <dgm:presLayoutVars>
          <dgm:bulletEnabled val="1"/>
        </dgm:presLayoutVars>
      </dgm:prSet>
      <dgm:spPr/>
      <dgm:t>
        <a:bodyPr/>
        <a:lstStyle/>
        <a:p>
          <a:endParaRPr lang="tr-TR"/>
        </a:p>
      </dgm:t>
    </dgm:pt>
    <dgm:pt modelId="{A0AD043A-0A19-4D8D-A703-DA2C07C5DC46}" type="pres">
      <dgm:prSet presAssocID="{A1770D23-82CE-4F16-ACB1-54C8CEA3CD83}" presName="accent_2" presStyleCnt="0"/>
      <dgm:spPr/>
    </dgm:pt>
    <dgm:pt modelId="{4E6E600C-92BA-450A-B88E-7A51713CAC2E}" type="pres">
      <dgm:prSet presAssocID="{A1770D23-82CE-4F16-ACB1-54C8CEA3CD83}" presName="accentRepeatNode" presStyleLbl="solidFgAcc1" presStyleIdx="1" presStyleCnt="4"/>
      <dgm:spPr/>
    </dgm:pt>
    <dgm:pt modelId="{3111F3CA-C70B-491C-952E-7FE9B3F07878}" type="pres">
      <dgm:prSet presAssocID="{8FD97AEF-72B7-4DA1-A19D-B500B5CD45FB}" presName="text_3" presStyleLbl="node1" presStyleIdx="2" presStyleCnt="4">
        <dgm:presLayoutVars>
          <dgm:bulletEnabled val="1"/>
        </dgm:presLayoutVars>
      </dgm:prSet>
      <dgm:spPr/>
      <dgm:t>
        <a:bodyPr/>
        <a:lstStyle/>
        <a:p>
          <a:endParaRPr lang="tr-TR"/>
        </a:p>
      </dgm:t>
    </dgm:pt>
    <dgm:pt modelId="{1F982FB3-37AE-43C7-A015-ED64F0693694}" type="pres">
      <dgm:prSet presAssocID="{8FD97AEF-72B7-4DA1-A19D-B500B5CD45FB}" presName="accent_3" presStyleCnt="0"/>
      <dgm:spPr/>
    </dgm:pt>
    <dgm:pt modelId="{15B82194-44BF-46A3-A4E1-9BDBDB1EDA5F}" type="pres">
      <dgm:prSet presAssocID="{8FD97AEF-72B7-4DA1-A19D-B500B5CD45FB}" presName="accentRepeatNode" presStyleLbl="solidFgAcc1" presStyleIdx="2" presStyleCnt="4"/>
      <dgm:spPr/>
    </dgm:pt>
    <dgm:pt modelId="{26466820-A8D9-4387-B46E-5FED07DEC1CB}" type="pres">
      <dgm:prSet presAssocID="{95481D03-AFE5-480D-8CCD-202AD9E3852A}" presName="text_4" presStyleLbl="node1" presStyleIdx="3" presStyleCnt="4">
        <dgm:presLayoutVars>
          <dgm:bulletEnabled val="1"/>
        </dgm:presLayoutVars>
      </dgm:prSet>
      <dgm:spPr/>
      <dgm:t>
        <a:bodyPr/>
        <a:lstStyle/>
        <a:p>
          <a:endParaRPr lang="tr-TR"/>
        </a:p>
      </dgm:t>
    </dgm:pt>
    <dgm:pt modelId="{CBCA9F13-6A0D-4D0F-B114-F6728627E25E}" type="pres">
      <dgm:prSet presAssocID="{95481D03-AFE5-480D-8CCD-202AD9E3852A}" presName="accent_4" presStyleCnt="0"/>
      <dgm:spPr/>
    </dgm:pt>
    <dgm:pt modelId="{00D58CC0-6A94-4FF0-8559-BB3228A97064}" type="pres">
      <dgm:prSet presAssocID="{95481D03-AFE5-480D-8CCD-202AD9E3852A}" presName="accentRepeatNode" presStyleLbl="solidFgAcc1" presStyleIdx="3" presStyleCnt="4"/>
      <dgm:spPr/>
    </dgm:pt>
  </dgm:ptLst>
  <dgm:cxnLst>
    <dgm:cxn modelId="{9AA8C5FB-4458-4A7E-9E9E-B922A12CA495}" type="presOf" srcId="{A1770D23-82CE-4F16-ACB1-54C8CEA3CD83}" destId="{FAC20155-C763-414D-B6C4-CEAAFC9E3396}" srcOrd="0" destOrd="0" presId="urn:microsoft.com/office/officeart/2008/layout/VerticalCurvedList"/>
    <dgm:cxn modelId="{53646EA2-3E4E-4A34-858D-DBFE0C0968FA}" srcId="{6141D427-12DB-423B-B731-FF24C80CEA3D}" destId="{95481D03-AFE5-480D-8CCD-202AD9E3852A}" srcOrd="3" destOrd="0" parTransId="{CBFED0F3-4A2E-4A4C-B1E6-6D12F5592200}" sibTransId="{B56B0FC7-0404-41F5-B509-064F4D5F9F53}"/>
    <dgm:cxn modelId="{386437A8-9814-400B-A0E1-1CD17D6132E7}" srcId="{6141D427-12DB-423B-B731-FF24C80CEA3D}" destId="{C97DF75D-FAF9-4C55-B746-3D60281CDD77}" srcOrd="0" destOrd="0" parTransId="{AAA1ABD1-87AE-4667-89B0-6F8215F141C1}" sibTransId="{16C63EAC-5CFC-4877-A11B-54F79E8382FF}"/>
    <dgm:cxn modelId="{24AD4A8B-21BF-4DB4-B66E-9E284DDF367D}" type="presOf" srcId="{16C63EAC-5CFC-4877-A11B-54F79E8382FF}" destId="{E8921179-6095-484B-A3CE-3769A35379D3}" srcOrd="0" destOrd="0" presId="urn:microsoft.com/office/officeart/2008/layout/VerticalCurvedList"/>
    <dgm:cxn modelId="{4A805C28-D3E7-44FE-BD55-58CDC55629A9}" type="presOf" srcId="{C97DF75D-FAF9-4C55-B746-3D60281CDD77}" destId="{59B27AC3-DC67-4DDE-B192-1B562E4FE5BF}" srcOrd="0" destOrd="0" presId="urn:microsoft.com/office/officeart/2008/layout/VerticalCurvedList"/>
    <dgm:cxn modelId="{4BE5D07B-8781-4B01-9D8C-74723CD4A3BB}" srcId="{6141D427-12DB-423B-B731-FF24C80CEA3D}" destId="{A1770D23-82CE-4F16-ACB1-54C8CEA3CD83}" srcOrd="1" destOrd="0" parTransId="{A9085DAC-98B7-400D-A60E-840EAD2F7F40}" sibTransId="{A4212FB0-9892-4130-AC0A-E498BAF537E4}"/>
    <dgm:cxn modelId="{E610C2BE-33B9-4763-B853-1D504E464E72}" type="presOf" srcId="{8FD97AEF-72B7-4DA1-A19D-B500B5CD45FB}" destId="{3111F3CA-C70B-491C-952E-7FE9B3F07878}" srcOrd="0" destOrd="0" presId="urn:microsoft.com/office/officeart/2008/layout/VerticalCurvedList"/>
    <dgm:cxn modelId="{9DA7CC65-A7C8-490F-B12A-2DC5BDEB0AED}" type="presOf" srcId="{95481D03-AFE5-480D-8CCD-202AD9E3852A}" destId="{26466820-A8D9-4387-B46E-5FED07DEC1CB}" srcOrd="0" destOrd="0" presId="urn:microsoft.com/office/officeart/2008/layout/VerticalCurvedList"/>
    <dgm:cxn modelId="{1E5F6217-866D-4B02-A52E-364B2D889832}" srcId="{6141D427-12DB-423B-B731-FF24C80CEA3D}" destId="{8FD97AEF-72B7-4DA1-A19D-B500B5CD45FB}" srcOrd="2" destOrd="0" parTransId="{E1B8B33F-2FE7-42E2-9C81-973FA18D25B7}" sibTransId="{C4B1ED1E-6BEA-4C33-9589-E25C9F310E8E}"/>
    <dgm:cxn modelId="{875DBCE3-FF08-45A9-9AD6-A224ED49C1D8}" type="presOf" srcId="{6141D427-12DB-423B-B731-FF24C80CEA3D}" destId="{8A530CF8-271A-4184-B978-72DD1511486F}" srcOrd="0" destOrd="0" presId="urn:microsoft.com/office/officeart/2008/layout/VerticalCurvedList"/>
    <dgm:cxn modelId="{42416A02-A7CA-4AF5-AD46-E2A6723D68FB}" type="presParOf" srcId="{8A530CF8-271A-4184-B978-72DD1511486F}" destId="{F3F09ADE-093C-4AA2-9B23-1619BAF8932B}" srcOrd="0" destOrd="0" presId="urn:microsoft.com/office/officeart/2008/layout/VerticalCurvedList"/>
    <dgm:cxn modelId="{1DC7D639-EDB5-4C93-B629-B2882C032B14}" type="presParOf" srcId="{F3F09ADE-093C-4AA2-9B23-1619BAF8932B}" destId="{82504CF1-7496-4B3C-9BC8-A91864822628}" srcOrd="0" destOrd="0" presId="urn:microsoft.com/office/officeart/2008/layout/VerticalCurvedList"/>
    <dgm:cxn modelId="{856304AD-480A-4F30-BFC5-92542F70627C}" type="presParOf" srcId="{82504CF1-7496-4B3C-9BC8-A91864822628}" destId="{FCEFD27A-CD25-4E11-B634-50311F79DE9E}" srcOrd="0" destOrd="0" presId="urn:microsoft.com/office/officeart/2008/layout/VerticalCurvedList"/>
    <dgm:cxn modelId="{96D7E41E-64E4-46A5-A907-661E8C439FD4}" type="presParOf" srcId="{82504CF1-7496-4B3C-9BC8-A91864822628}" destId="{E8921179-6095-484B-A3CE-3769A35379D3}" srcOrd="1" destOrd="0" presId="urn:microsoft.com/office/officeart/2008/layout/VerticalCurvedList"/>
    <dgm:cxn modelId="{7B55BEC7-6C4E-4BA7-9C6E-963BC71425F4}" type="presParOf" srcId="{82504CF1-7496-4B3C-9BC8-A91864822628}" destId="{B7B06088-121F-43CF-997E-5C2740117387}" srcOrd="2" destOrd="0" presId="urn:microsoft.com/office/officeart/2008/layout/VerticalCurvedList"/>
    <dgm:cxn modelId="{509688D4-9022-41ED-99D5-A52FF34C5CFF}" type="presParOf" srcId="{82504CF1-7496-4B3C-9BC8-A91864822628}" destId="{FC0177C2-09D6-4068-AC16-5722B3A7C550}" srcOrd="3" destOrd="0" presId="urn:microsoft.com/office/officeart/2008/layout/VerticalCurvedList"/>
    <dgm:cxn modelId="{ACD9D3B6-71B8-4B56-B5E9-25BD25CD46F0}" type="presParOf" srcId="{F3F09ADE-093C-4AA2-9B23-1619BAF8932B}" destId="{59B27AC3-DC67-4DDE-B192-1B562E4FE5BF}" srcOrd="1" destOrd="0" presId="urn:microsoft.com/office/officeart/2008/layout/VerticalCurvedList"/>
    <dgm:cxn modelId="{1D40B67D-390E-41C0-81BC-F1FF03701DD1}" type="presParOf" srcId="{F3F09ADE-093C-4AA2-9B23-1619BAF8932B}" destId="{45EDCAEF-3476-4741-97B2-9C63C177332A}" srcOrd="2" destOrd="0" presId="urn:microsoft.com/office/officeart/2008/layout/VerticalCurvedList"/>
    <dgm:cxn modelId="{9BECF2A6-BE50-4128-AFE5-4E59148946D4}" type="presParOf" srcId="{45EDCAEF-3476-4741-97B2-9C63C177332A}" destId="{C43CA7CC-7630-41B5-8DF2-E5F160D4A096}" srcOrd="0" destOrd="0" presId="urn:microsoft.com/office/officeart/2008/layout/VerticalCurvedList"/>
    <dgm:cxn modelId="{0F7C9B0D-A550-4081-8AF7-0B2B9ED95E2C}" type="presParOf" srcId="{F3F09ADE-093C-4AA2-9B23-1619BAF8932B}" destId="{FAC20155-C763-414D-B6C4-CEAAFC9E3396}" srcOrd="3" destOrd="0" presId="urn:microsoft.com/office/officeart/2008/layout/VerticalCurvedList"/>
    <dgm:cxn modelId="{D4689818-8FE1-4FD5-82EF-446D0A15DD03}" type="presParOf" srcId="{F3F09ADE-093C-4AA2-9B23-1619BAF8932B}" destId="{A0AD043A-0A19-4D8D-A703-DA2C07C5DC46}" srcOrd="4" destOrd="0" presId="urn:microsoft.com/office/officeart/2008/layout/VerticalCurvedList"/>
    <dgm:cxn modelId="{3A6543D3-B5E4-4079-A651-60C26E9D5DB0}" type="presParOf" srcId="{A0AD043A-0A19-4D8D-A703-DA2C07C5DC46}" destId="{4E6E600C-92BA-450A-B88E-7A51713CAC2E}" srcOrd="0" destOrd="0" presId="urn:microsoft.com/office/officeart/2008/layout/VerticalCurvedList"/>
    <dgm:cxn modelId="{9002944A-AA9E-43F2-9303-C2B772B66667}" type="presParOf" srcId="{F3F09ADE-093C-4AA2-9B23-1619BAF8932B}" destId="{3111F3CA-C70B-491C-952E-7FE9B3F07878}" srcOrd="5" destOrd="0" presId="urn:microsoft.com/office/officeart/2008/layout/VerticalCurvedList"/>
    <dgm:cxn modelId="{219D4B10-9309-4DED-B8CD-C5DFA5E924B2}" type="presParOf" srcId="{F3F09ADE-093C-4AA2-9B23-1619BAF8932B}" destId="{1F982FB3-37AE-43C7-A015-ED64F0693694}" srcOrd="6" destOrd="0" presId="urn:microsoft.com/office/officeart/2008/layout/VerticalCurvedList"/>
    <dgm:cxn modelId="{F58ED595-830B-44BC-9170-6EB1D59DDC6C}" type="presParOf" srcId="{1F982FB3-37AE-43C7-A015-ED64F0693694}" destId="{15B82194-44BF-46A3-A4E1-9BDBDB1EDA5F}" srcOrd="0" destOrd="0" presId="urn:microsoft.com/office/officeart/2008/layout/VerticalCurvedList"/>
    <dgm:cxn modelId="{E3DD5D2B-C6C0-42FE-89C0-0CEA7B6A3508}" type="presParOf" srcId="{F3F09ADE-093C-4AA2-9B23-1619BAF8932B}" destId="{26466820-A8D9-4387-B46E-5FED07DEC1CB}" srcOrd="7" destOrd="0" presId="urn:microsoft.com/office/officeart/2008/layout/VerticalCurvedList"/>
    <dgm:cxn modelId="{2A84424A-6518-415E-8E66-63A16430825E}" type="presParOf" srcId="{F3F09ADE-093C-4AA2-9B23-1619BAF8932B}" destId="{CBCA9F13-6A0D-4D0F-B114-F6728627E25E}" srcOrd="8" destOrd="0" presId="urn:microsoft.com/office/officeart/2008/layout/VerticalCurvedList"/>
    <dgm:cxn modelId="{5A1F873D-ED83-4BD0-910E-4EE02A13E0B9}" type="presParOf" srcId="{CBCA9F13-6A0D-4D0F-B114-F6728627E25E}" destId="{00D58CC0-6A94-4FF0-8559-BB3228A97064}" srcOrd="0" destOrd="0" presId="urn:microsoft.com/office/officeart/2008/layout/VerticalCurved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8921179-6095-484B-A3CE-3769A35379D3}">
      <dsp:nvSpPr>
        <dsp:cNvPr id="0" name=""/>
        <dsp:cNvSpPr/>
      </dsp:nvSpPr>
      <dsp:spPr>
        <a:xfrm>
          <a:off x="-5291855" y="-810449"/>
          <a:ext cx="6301418" cy="6301418"/>
        </a:xfrm>
        <a:prstGeom prst="blockArc">
          <a:avLst>
            <a:gd name="adj1" fmla="val 18900000"/>
            <a:gd name="adj2" fmla="val 2700000"/>
            <a:gd name="adj3" fmla="val 343"/>
          </a:avLst>
        </a:prstGeom>
        <a:noFill/>
        <a:ln w="25400" cap="flat"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9B27AC3-DC67-4DDE-B192-1B562E4FE5BF}">
      <dsp:nvSpPr>
        <dsp:cNvPr id="0" name=""/>
        <dsp:cNvSpPr/>
      </dsp:nvSpPr>
      <dsp:spPr>
        <a:xfrm>
          <a:off x="528566" y="359838"/>
          <a:ext cx="6535302" cy="72005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41" tIns="93980" rIns="93980" bIns="93980" numCol="1" spcCol="1270" anchor="ctr" anchorCtr="0">
          <a:noAutofit/>
        </a:bodyPr>
        <a:lstStyle/>
        <a:p>
          <a:pPr lvl="0" algn="l" defTabSz="1644650">
            <a:lnSpc>
              <a:spcPct val="90000"/>
            </a:lnSpc>
            <a:spcBef>
              <a:spcPct val="0"/>
            </a:spcBef>
            <a:spcAft>
              <a:spcPct val="35000"/>
            </a:spcAft>
          </a:pPr>
          <a:r>
            <a:rPr lang="tr-TR" sz="3700" kern="1200" dirty="0" smtClean="0"/>
            <a:t>Olay</a:t>
          </a:r>
          <a:endParaRPr lang="tr-TR" sz="3700" kern="1200" dirty="0"/>
        </a:p>
      </dsp:txBody>
      <dsp:txXfrm>
        <a:off x="528566" y="359838"/>
        <a:ext cx="6535302" cy="720051"/>
      </dsp:txXfrm>
    </dsp:sp>
    <dsp:sp modelId="{C43CA7CC-7630-41B5-8DF2-E5F160D4A096}">
      <dsp:nvSpPr>
        <dsp:cNvPr id="0" name=""/>
        <dsp:cNvSpPr/>
      </dsp:nvSpPr>
      <dsp:spPr>
        <a:xfrm>
          <a:off x="78534" y="269831"/>
          <a:ext cx="900063" cy="900063"/>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FAC20155-C763-414D-B6C4-CEAAFC9E3396}">
      <dsp:nvSpPr>
        <dsp:cNvPr id="0" name=""/>
        <dsp:cNvSpPr/>
      </dsp:nvSpPr>
      <dsp:spPr>
        <a:xfrm>
          <a:off x="1006311" y="1422014"/>
          <a:ext cx="6122480" cy="720051"/>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41" tIns="93980" rIns="93980" bIns="93980" numCol="1" spcCol="1270" anchor="ctr" anchorCtr="0">
          <a:noAutofit/>
        </a:bodyPr>
        <a:lstStyle/>
        <a:p>
          <a:pPr lvl="0" algn="l" defTabSz="1644650">
            <a:lnSpc>
              <a:spcPct val="90000"/>
            </a:lnSpc>
            <a:spcBef>
              <a:spcPct val="0"/>
            </a:spcBef>
            <a:spcAft>
              <a:spcPct val="35000"/>
            </a:spcAft>
          </a:pPr>
          <a:r>
            <a:rPr lang="tr-TR" sz="3700" kern="1200" dirty="0" smtClean="0"/>
            <a:t>Kahramanlar (karakterler)</a:t>
          </a:r>
          <a:endParaRPr lang="tr-TR" sz="3700" kern="1200" dirty="0"/>
        </a:p>
      </dsp:txBody>
      <dsp:txXfrm>
        <a:off x="1006311" y="1422014"/>
        <a:ext cx="6122480" cy="720051"/>
      </dsp:txXfrm>
    </dsp:sp>
    <dsp:sp modelId="{4E6E600C-92BA-450A-B88E-7A51713CAC2E}">
      <dsp:nvSpPr>
        <dsp:cNvPr id="0" name=""/>
        <dsp:cNvSpPr/>
      </dsp:nvSpPr>
      <dsp:spPr>
        <a:xfrm>
          <a:off x="491355" y="1350095"/>
          <a:ext cx="900063" cy="900063"/>
        </a:xfrm>
        <a:prstGeom prst="ellipse">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3111F3CA-C70B-491C-952E-7FE9B3F07878}">
      <dsp:nvSpPr>
        <dsp:cNvPr id="0" name=""/>
        <dsp:cNvSpPr/>
      </dsp:nvSpPr>
      <dsp:spPr>
        <a:xfrm>
          <a:off x="941387" y="2520366"/>
          <a:ext cx="6122480" cy="720051"/>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41" tIns="93980" rIns="93980" bIns="93980" numCol="1" spcCol="1270" anchor="ctr" anchorCtr="0">
          <a:noAutofit/>
        </a:bodyPr>
        <a:lstStyle/>
        <a:p>
          <a:pPr lvl="0" algn="l" defTabSz="1644650">
            <a:lnSpc>
              <a:spcPct val="90000"/>
            </a:lnSpc>
            <a:spcBef>
              <a:spcPct val="0"/>
            </a:spcBef>
            <a:spcAft>
              <a:spcPct val="35000"/>
            </a:spcAft>
          </a:pPr>
          <a:r>
            <a:rPr lang="tr-TR" sz="3700" kern="1200" dirty="0" smtClean="0"/>
            <a:t>Yer(mekan)</a:t>
          </a:r>
          <a:endParaRPr lang="tr-TR" sz="3700" kern="1200" dirty="0"/>
        </a:p>
      </dsp:txBody>
      <dsp:txXfrm>
        <a:off x="941387" y="2520366"/>
        <a:ext cx="6122480" cy="720051"/>
      </dsp:txXfrm>
    </dsp:sp>
    <dsp:sp modelId="{15B82194-44BF-46A3-A4E1-9BDBDB1EDA5F}">
      <dsp:nvSpPr>
        <dsp:cNvPr id="0" name=""/>
        <dsp:cNvSpPr/>
      </dsp:nvSpPr>
      <dsp:spPr>
        <a:xfrm>
          <a:off x="491355" y="2430360"/>
          <a:ext cx="900063" cy="900063"/>
        </a:xfrm>
        <a:prstGeom prst="ellipse">
          <a:avLst/>
        </a:prstGeom>
        <a:solidFill>
          <a:schemeClr val="lt1">
            <a:hueOff val="0"/>
            <a:satOff val="0"/>
            <a:lumOff val="0"/>
            <a:alphaOff val="0"/>
          </a:schemeClr>
        </a:soli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26466820-A8D9-4387-B46E-5FED07DEC1CB}">
      <dsp:nvSpPr>
        <dsp:cNvPr id="0" name=""/>
        <dsp:cNvSpPr/>
      </dsp:nvSpPr>
      <dsp:spPr>
        <a:xfrm>
          <a:off x="528566" y="3600630"/>
          <a:ext cx="6535302" cy="720051"/>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41" tIns="93980" rIns="93980" bIns="93980" numCol="1" spcCol="1270" anchor="ctr" anchorCtr="0">
          <a:noAutofit/>
        </a:bodyPr>
        <a:lstStyle/>
        <a:p>
          <a:pPr lvl="0" algn="l" defTabSz="1644650">
            <a:lnSpc>
              <a:spcPct val="90000"/>
            </a:lnSpc>
            <a:spcBef>
              <a:spcPct val="0"/>
            </a:spcBef>
            <a:spcAft>
              <a:spcPct val="35000"/>
            </a:spcAft>
          </a:pPr>
          <a:r>
            <a:rPr lang="tr-TR" sz="3700" kern="1200" dirty="0" smtClean="0"/>
            <a:t>Zaman</a:t>
          </a:r>
          <a:endParaRPr lang="tr-TR" sz="3700" kern="1200" dirty="0"/>
        </a:p>
      </dsp:txBody>
      <dsp:txXfrm>
        <a:off x="528566" y="3600630"/>
        <a:ext cx="6535302" cy="720051"/>
      </dsp:txXfrm>
    </dsp:sp>
    <dsp:sp modelId="{00D58CC0-6A94-4FF0-8559-BB3228A97064}">
      <dsp:nvSpPr>
        <dsp:cNvPr id="0" name=""/>
        <dsp:cNvSpPr/>
      </dsp:nvSpPr>
      <dsp:spPr>
        <a:xfrm>
          <a:off x="78534" y="3510624"/>
          <a:ext cx="900063" cy="900063"/>
        </a:xfrm>
        <a:prstGeom prst="ellipse">
          <a:avLst/>
        </a:prstGeom>
        <a:solidFill>
          <a:schemeClr val="lt1">
            <a:hueOff val="0"/>
            <a:satOff val="0"/>
            <a:lumOff val="0"/>
            <a:alphaOff val="0"/>
          </a:schemeClr>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15/12/2020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15/12/2020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15/12/2020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15/12/2020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15/12/2020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15/12/2020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15/12/2020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15/12/2020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15/12/2020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15/12/2020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15/12/2020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15/12/2020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19672" y="11020"/>
            <a:ext cx="7564085" cy="707886"/>
          </a:xfrm>
          <a:prstGeom prst="rect">
            <a:avLst/>
          </a:prstGeom>
          <a:noFill/>
        </p:spPr>
        <p:txBody>
          <a:bodyPr wrap="square" rtlCol="0">
            <a:spAutoFit/>
          </a:bodyPr>
          <a:lstStyle/>
          <a:p>
            <a:r>
              <a:rPr lang="tr-TR" sz="4000" b="1" i="1" dirty="0" smtClean="0">
                <a:solidFill>
                  <a:srgbClr val="00B050"/>
                </a:solidFill>
              </a:rPr>
              <a:t>HİKAYE (ÖYKÜ) UNSURLARI</a:t>
            </a:r>
            <a:endParaRPr lang="tr-TR" sz="4000" b="1" i="1" dirty="0">
              <a:solidFill>
                <a:srgbClr val="00B050"/>
              </a:solidFill>
            </a:endParaRPr>
          </a:p>
        </p:txBody>
      </p:sp>
      <p:sp>
        <p:nvSpPr>
          <p:cNvPr id="5" name="Dikdörtgen 4"/>
          <p:cNvSpPr/>
          <p:nvPr/>
        </p:nvSpPr>
        <p:spPr>
          <a:xfrm>
            <a:off x="107504" y="681130"/>
            <a:ext cx="9972600" cy="1200329"/>
          </a:xfrm>
          <a:prstGeom prst="rect">
            <a:avLst/>
          </a:prstGeom>
        </p:spPr>
        <p:txBody>
          <a:bodyPr wrap="square">
            <a:spAutoFit/>
          </a:bodyPr>
          <a:lstStyle/>
          <a:p>
            <a:pPr fontAlgn="base"/>
            <a:r>
              <a:rPr lang="tr-TR" sz="2400" dirty="0" smtClean="0"/>
              <a:t>  Yaşanmış </a:t>
            </a:r>
            <a:r>
              <a:rPr lang="tr-TR" sz="2400" dirty="0"/>
              <a:t>ya da yaşanması mümkün olan olayların anlatıldığı yazılara </a:t>
            </a:r>
            <a:endParaRPr lang="tr-TR" sz="2400" dirty="0" smtClean="0"/>
          </a:p>
          <a:p>
            <a:pPr fontAlgn="base"/>
            <a:r>
              <a:rPr lang="tr-TR" sz="2400" b="1" i="1" dirty="0" smtClean="0">
                <a:solidFill>
                  <a:srgbClr val="C00000"/>
                </a:solidFill>
              </a:rPr>
              <a:t>hikâye </a:t>
            </a:r>
            <a:r>
              <a:rPr lang="tr-TR" sz="2400" b="1" i="1" dirty="0">
                <a:solidFill>
                  <a:srgbClr val="C00000"/>
                </a:solidFill>
              </a:rPr>
              <a:t>(öykü)</a:t>
            </a:r>
            <a:r>
              <a:rPr lang="tr-TR" sz="2400" dirty="0"/>
              <a:t> </a:t>
            </a:r>
            <a:r>
              <a:rPr lang="tr-TR" sz="2400" dirty="0" smtClean="0"/>
              <a:t>denir. Hikâye </a:t>
            </a:r>
            <a:r>
              <a:rPr lang="tr-TR" sz="2400" dirty="0"/>
              <a:t>bir olay yazısıdır. Hikâyeyi oluşturan dört </a:t>
            </a:r>
            <a:endParaRPr lang="tr-TR" sz="2400" dirty="0" smtClean="0"/>
          </a:p>
          <a:p>
            <a:pPr fontAlgn="base"/>
            <a:r>
              <a:rPr lang="tr-TR" sz="2400" dirty="0" smtClean="0"/>
              <a:t>unsur </a:t>
            </a:r>
            <a:r>
              <a:rPr lang="tr-TR" sz="2400" dirty="0"/>
              <a:t>vardır.</a:t>
            </a:r>
          </a:p>
        </p:txBody>
      </p:sp>
      <p:graphicFrame>
        <p:nvGraphicFramePr>
          <p:cNvPr id="10" name="Diyagram 9"/>
          <p:cNvGraphicFramePr/>
          <p:nvPr>
            <p:extLst>
              <p:ext uri="{D42A27DB-BD31-4B8C-83A1-F6EECF244321}">
                <p14:modId xmlns="" xmlns:p14="http://schemas.microsoft.com/office/powerpoint/2010/main" val="2572553898"/>
              </p:ext>
            </p:extLst>
          </p:nvPr>
        </p:nvGraphicFramePr>
        <p:xfrm>
          <a:off x="1301834" y="1904104"/>
          <a:ext cx="7128792"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 name="Metin kutusu 14"/>
          <p:cNvSpPr txBox="1"/>
          <p:nvPr/>
        </p:nvSpPr>
        <p:spPr>
          <a:xfrm>
            <a:off x="1619672" y="2204864"/>
            <a:ext cx="720080" cy="769441"/>
          </a:xfrm>
          <a:prstGeom prst="rect">
            <a:avLst/>
          </a:prstGeom>
          <a:noFill/>
        </p:spPr>
        <p:txBody>
          <a:bodyPr wrap="square" rtlCol="0">
            <a:spAutoFit/>
          </a:bodyPr>
          <a:lstStyle/>
          <a:p>
            <a:r>
              <a:rPr lang="tr-TR" sz="4400" dirty="0" smtClean="0">
                <a:solidFill>
                  <a:srgbClr val="C00000"/>
                </a:solidFill>
              </a:rPr>
              <a:t>1</a:t>
            </a:r>
            <a:endParaRPr lang="tr-TR" sz="4400" dirty="0">
              <a:solidFill>
                <a:srgbClr val="C00000"/>
              </a:solidFill>
            </a:endParaRPr>
          </a:p>
        </p:txBody>
      </p:sp>
      <p:sp>
        <p:nvSpPr>
          <p:cNvPr id="16" name="Metin kutusu 15"/>
          <p:cNvSpPr txBox="1"/>
          <p:nvPr/>
        </p:nvSpPr>
        <p:spPr>
          <a:xfrm>
            <a:off x="1917417" y="3284984"/>
            <a:ext cx="720080" cy="769441"/>
          </a:xfrm>
          <a:prstGeom prst="rect">
            <a:avLst/>
          </a:prstGeom>
          <a:noFill/>
        </p:spPr>
        <p:txBody>
          <a:bodyPr wrap="square" rtlCol="0">
            <a:spAutoFit/>
          </a:bodyPr>
          <a:lstStyle/>
          <a:p>
            <a:r>
              <a:rPr lang="tr-TR" sz="4400" dirty="0" smtClean="0">
                <a:solidFill>
                  <a:srgbClr val="00B050"/>
                </a:solidFill>
              </a:rPr>
              <a:t>2</a:t>
            </a:r>
            <a:endParaRPr lang="tr-TR" sz="4400" dirty="0">
              <a:solidFill>
                <a:srgbClr val="00B050"/>
              </a:solidFill>
            </a:endParaRPr>
          </a:p>
        </p:txBody>
      </p:sp>
      <p:sp>
        <p:nvSpPr>
          <p:cNvPr id="17" name="Metin kutusu 16"/>
          <p:cNvSpPr txBox="1"/>
          <p:nvPr/>
        </p:nvSpPr>
        <p:spPr>
          <a:xfrm>
            <a:off x="1930645" y="4365104"/>
            <a:ext cx="720080" cy="769441"/>
          </a:xfrm>
          <a:prstGeom prst="rect">
            <a:avLst/>
          </a:prstGeom>
          <a:noFill/>
        </p:spPr>
        <p:txBody>
          <a:bodyPr wrap="square" rtlCol="0">
            <a:spAutoFit/>
          </a:bodyPr>
          <a:lstStyle/>
          <a:p>
            <a:r>
              <a:rPr lang="tr-TR" sz="4400" dirty="0" smtClean="0">
                <a:solidFill>
                  <a:srgbClr val="7030A0"/>
                </a:solidFill>
              </a:rPr>
              <a:t>3</a:t>
            </a:r>
            <a:endParaRPr lang="tr-TR" sz="4400" dirty="0">
              <a:solidFill>
                <a:srgbClr val="7030A0"/>
              </a:solidFill>
            </a:endParaRPr>
          </a:p>
        </p:txBody>
      </p:sp>
      <p:sp>
        <p:nvSpPr>
          <p:cNvPr id="18" name="Metin kutusu 17"/>
          <p:cNvSpPr txBox="1"/>
          <p:nvPr/>
        </p:nvSpPr>
        <p:spPr>
          <a:xfrm>
            <a:off x="1605403" y="5445224"/>
            <a:ext cx="720080" cy="769441"/>
          </a:xfrm>
          <a:prstGeom prst="rect">
            <a:avLst/>
          </a:prstGeom>
          <a:noFill/>
        </p:spPr>
        <p:txBody>
          <a:bodyPr wrap="square" rtlCol="0">
            <a:spAutoFit/>
          </a:bodyPr>
          <a:lstStyle/>
          <a:p>
            <a:r>
              <a:rPr lang="tr-TR" sz="4400" dirty="0" smtClean="0">
                <a:solidFill>
                  <a:srgbClr val="00B0F0"/>
                </a:solidFill>
              </a:rPr>
              <a:t>4</a:t>
            </a:r>
            <a:endParaRPr lang="tr-TR" sz="4400" dirty="0">
              <a:solidFill>
                <a:srgbClr val="00B0F0"/>
              </a:solidFill>
            </a:endParaRPr>
          </a:p>
        </p:txBody>
      </p:sp>
    </p:spTree>
    <p:extLst>
      <p:ext uri="{BB962C8B-B14F-4D97-AF65-F5344CB8AC3E}">
        <p14:creationId xmlns="" xmlns:p14="http://schemas.microsoft.com/office/powerpoint/2010/main" val="943180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835696" y="0"/>
            <a:ext cx="7564085" cy="584775"/>
          </a:xfrm>
          <a:prstGeom prst="rect">
            <a:avLst/>
          </a:prstGeom>
          <a:noFill/>
        </p:spPr>
        <p:txBody>
          <a:bodyPr wrap="square" rtlCol="0">
            <a:spAutoFit/>
          </a:bodyPr>
          <a:lstStyle/>
          <a:p>
            <a:r>
              <a:rPr lang="tr-TR" sz="3200" b="1" i="1" dirty="0" smtClean="0">
                <a:solidFill>
                  <a:srgbClr val="C00000"/>
                </a:solidFill>
              </a:rPr>
              <a:t>HİKAYE (ÖYKÜ) UNSURLARI</a:t>
            </a:r>
            <a:endParaRPr lang="tr-TR" sz="3200" b="1" i="1" dirty="0">
              <a:solidFill>
                <a:srgbClr val="C00000"/>
              </a:solidFill>
            </a:endParaRPr>
          </a:p>
        </p:txBody>
      </p:sp>
      <p:sp>
        <p:nvSpPr>
          <p:cNvPr id="5" name="Dikdörtgen 4"/>
          <p:cNvSpPr/>
          <p:nvPr/>
        </p:nvSpPr>
        <p:spPr>
          <a:xfrm>
            <a:off x="179512" y="774665"/>
            <a:ext cx="8964488" cy="954107"/>
          </a:xfrm>
          <a:prstGeom prst="rect">
            <a:avLst/>
          </a:prstGeom>
        </p:spPr>
        <p:txBody>
          <a:bodyPr wrap="square">
            <a:spAutoFit/>
          </a:bodyPr>
          <a:lstStyle/>
          <a:p>
            <a:pPr marL="457200" indent="-457200" fontAlgn="base">
              <a:buFont typeface="Wingdings" pitchFamily="2" charset="2"/>
              <a:buChar char="Ø"/>
            </a:pPr>
            <a:r>
              <a:rPr lang="tr-TR" sz="2800" b="1" i="1" dirty="0" err="1" smtClean="0">
                <a:solidFill>
                  <a:srgbClr val="C00000"/>
                </a:solidFill>
              </a:rPr>
              <a:t>Olay</a:t>
            </a:r>
            <a:r>
              <a:rPr lang="tr-TR" sz="2800" b="1" dirty="0" err="1" smtClean="0"/>
              <a:t>:</a:t>
            </a:r>
            <a:r>
              <a:rPr lang="tr-TR" sz="2800" dirty="0" err="1" smtClean="0"/>
              <a:t>Hikayede</a:t>
            </a:r>
            <a:r>
              <a:rPr lang="tr-TR" sz="2800" dirty="0" smtClean="0"/>
              <a:t> </a:t>
            </a:r>
            <a:r>
              <a:rPr lang="tr-TR" sz="2800" dirty="0"/>
              <a:t>anlatılan, üzerinde durulan durum ya da yaşantıdır.</a:t>
            </a:r>
          </a:p>
        </p:txBody>
      </p:sp>
      <p:sp>
        <p:nvSpPr>
          <p:cNvPr id="7" name="Dikdörtgen 6"/>
          <p:cNvSpPr/>
          <p:nvPr/>
        </p:nvSpPr>
        <p:spPr>
          <a:xfrm>
            <a:off x="323528" y="3789040"/>
            <a:ext cx="8496944" cy="954107"/>
          </a:xfrm>
          <a:prstGeom prst="rect">
            <a:avLst/>
          </a:prstGeom>
        </p:spPr>
        <p:txBody>
          <a:bodyPr wrap="square">
            <a:spAutoFit/>
          </a:bodyPr>
          <a:lstStyle/>
          <a:p>
            <a:pPr marL="285750" indent="-285750" fontAlgn="base">
              <a:buFont typeface="Wingdings" pitchFamily="2" charset="2"/>
              <a:buChar char="Ø"/>
            </a:pPr>
            <a:r>
              <a:rPr lang="tr-TR" sz="2800" b="1" i="1" dirty="0">
                <a:solidFill>
                  <a:srgbClr val="002060"/>
                </a:solidFill>
              </a:rPr>
              <a:t>Kahramanlar (Karakter</a:t>
            </a:r>
            <a:r>
              <a:rPr lang="tr-TR" sz="2800" b="1" i="1" dirty="0" smtClean="0">
                <a:solidFill>
                  <a:srgbClr val="002060"/>
                </a:solidFill>
              </a:rPr>
              <a:t>)</a:t>
            </a:r>
            <a:r>
              <a:rPr lang="tr-TR" sz="2800" b="1" dirty="0" smtClean="0"/>
              <a:t>:</a:t>
            </a:r>
            <a:r>
              <a:rPr lang="tr-TR" sz="2800" dirty="0" smtClean="0"/>
              <a:t>Hikâyede </a:t>
            </a:r>
            <a:r>
              <a:rPr lang="tr-TR" sz="2800" dirty="0"/>
              <a:t>anlatılan olayı yaşayan kişilerdir.</a:t>
            </a:r>
          </a:p>
        </p:txBody>
      </p:sp>
    </p:spTree>
    <p:extLst>
      <p:ext uri="{BB962C8B-B14F-4D97-AF65-F5344CB8AC3E}">
        <p14:creationId xmlns="" xmlns:p14="http://schemas.microsoft.com/office/powerpoint/2010/main" val="3923649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79512" y="620688"/>
            <a:ext cx="8856984" cy="954107"/>
          </a:xfrm>
          <a:prstGeom prst="rect">
            <a:avLst/>
          </a:prstGeom>
        </p:spPr>
        <p:txBody>
          <a:bodyPr wrap="square">
            <a:spAutoFit/>
          </a:bodyPr>
          <a:lstStyle/>
          <a:p>
            <a:pPr marL="457200" indent="-457200" fontAlgn="base">
              <a:buFont typeface="Wingdings" pitchFamily="2" charset="2"/>
              <a:buChar char="Ø"/>
            </a:pPr>
            <a:r>
              <a:rPr lang="tr-TR" sz="2800" b="1" i="1" dirty="0">
                <a:solidFill>
                  <a:srgbClr val="00B050"/>
                </a:solidFill>
              </a:rPr>
              <a:t>Mekan (Yer</a:t>
            </a:r>
            <a:r>
              <a:rPr lang="tr-TR" sz="2800" b="1" i="1" dirty="0" smtClean="0">
                <a:solidFill>
                  <a:srgbClr val="00B050"/>
                </a:solidFill>
              </a:rPr>
              <a:t>):</a:t>
            </a:r>
            <a:r>
              <a:rPr lang="tr-TR" sz="2800" dirty="0" smtClean="0"/>
              <a:t>Hikayede </a:t>
            </a:r>
            <a:r>
              <a:rPr lang="tr-TR" sz="2800" dirty="0"/>
              <a:t>olayın yaşandığı, meydana geldiği çevredir.</a:t>
            </a:r>
          </a:p>
        </p:txBody>
      </p:sp>
      <p:sp>
        <p:nvSpPr>
          <p:cNvPr id="5" name="Dikdörtgen 4"/>
          <p:cNvSpPr/>
          <p:nvPr/>
        </p:nvSpPr>
        <p:spPr>
          <a:xfrm>
            <a:off x="287016" y="4057908"/>
            <a:ext cx="8856984" cy="523220"/>
          </a:xfrm>
          <a:prstGeom prst="rect">
            <a:avLst/>
          </a:prstGeom>
        </p:spPr>
        <p:txBody>
          <a:bodyPr wrap="square">
            <a:spAutoFit/>
          </a:bodyPr>
          <a:lstStyle/>
          <a:p>
            <a:pPr marL="457200" indent="-457200" fontAlgn="base">
              <a:buFont typeface="Wingdings" pitchFamily="2" charset="2"/>
              <a:buChar char="Ø"/>
            </a:pPr>
            <a:r>
              <a:rPr lang="tr-TR" sz="2800" b="1" i="1" dirty="0" err="1" smtClean="0">
                <a:solidFill>
                  <a:srgbClr val="7030A0"/>
                </a:solidFill>
              </a:rPr>
              <a:t>Zaman:</a:t>
            </a:r>
            <a:r>
              <a:rPr lang="tr-TR" sz="2800" dirty="0" err="1" smtClean="0"/>
              <a:t>Olayın</a:t>
            </a:r>
            <a:r>
              <a:rPr lang="tr-TR" sz="2800" dirty="0" smtClean="0"/>
              <a:t> </a:t>
            </a:r>
            <a:r>
              <a:rPr lang="tr-TR" sz="2800" dirty="0"/>
              <a:t>yaşandığı dönem, mevsim ya da gündür.</a:t>
            </a:r>
          </a:p>
        </p:txBody>
      </p:sp>
      <p:sp>
        <p:nvSpPr>
          <p:cNvPr id="6" name="Metin kutusu 5"/>
          <p:cNvSpPr txBox="1"/>
          <p:nvPr/>
        </p:nvSpPr>
        <p:spPr>
          <a:xfrm>
            <a:off x="1835696" y="0"/>
            <a:ext cx="7564085" cy="584775"/>
          </a:xfrm>
          <a:prstGeom prst="rect">
            <a:avLst/>
          </a:prstGeom>
          <a:noFill/>
        </p:spPr>
        <p:txBody>
          <a:bodyPr wrap="square" rtlCol="0">
            <a:spAutoFit/>
          </a:bodyPr>
          <a:lstStyle/>
          <a:p>
            <a:r>
              <a:rPr lang="tr-TR" sz="3200" b="1" i="1" dirty="0" smtClean="0">
                <a:solidFill>
                  <a:srgbClr val="00B050"/>
                </a:solidFill>
              </a:rPr>
              <a:t>HİKAYE (ÖYKÜ) UNSURLARI</a:t>
            </a:r>
            <a:endParaRPr lang="tr-TR" sz="3200" b="1" i="1" dirty="0">
              <a:solidFill>
                <a:srgbClr val="00B050"/>
              </a:solidFill>
            </a:endParaRPr>
          </a:p>
        </p:txBody>
      </p:sp>
    </p:spTree>
    <p:extLst>
      <p:ext uri="{BB962C8B-B14F-4D97-AF65-F5344CB8AC3E}">
        <p14:creationId xmlns="" xmlns:p14="http://schemas.microsoft.com/office/powerpoint/2010/main" val="2302640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zEdebiyat - Ömer Faruk Hüsmüllü - Nasreddin Hoca Fıkralarına Güler Misiniz?"/>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24129" y="1811437"/>
            <a:ext cx="3419872" cy="27363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Dikdörtgen 4"/>
          <p:cNvSpPr/>
          <p:nvPr/>
        </p:nvSpPr>
        <p:spPr>
          <a:xfrm>
            <a:off x="395536" y="332656"/>
            <a:ext cx="6552728" cy="5693866"/>
          </a:xfrm>
          <a:prstGeom prst="rect">
            <a:avLst/>
          </a:prstGeom>
        </p:spPr>
        <p:txBody>
          <a:bodyPr wrap="square">
            <a:spAutoFit/>
          </a:bodyPr>
          <a:lstStyle/>
          <a:p>
            <a:r>
              <a:rPr lang="tr-TR" sz="2800" b="1" dirty="0" smtClean="0"/>
              <a:t>             </a:t>
            </a:r>
            <a:r>
              <a:rPr lang="tr-TR" sz="2800" b="1" dirty="0" smtClean="0">
                <a:solidFill>
                  <a:srgbClr val="7030A0"/>
                </a:solidFill>
              </a:rPr>
              <a:t>NE </a:t>
            </a:r>
            <a:r>
              <a:rPr lang="tr-TR" sz="2800" b="1" dirty="0">
                <a:solidFill>
                  <a:srgbClr val="7030A0"/>
                </a:solidFill>
              </a:rPr>
              <a:t>DİKİLİYORSUN ORADA ?</a:t>
            </a:r>
            <a:endParaRPr lang="tr-TR" sz="2800" dirty="0">
              <a:solidFill>
                <a:srgbClr val="7030A0"/>
              </a:solidFill>
            </a:endParaRPr>
          </a:p>
          <a:p>
            <a:r>
              <a:rPr lang="tr-TR" sz="2800" dirty="0"/>
              <a:t>   Hoca, bir gün geç vakit evine gelmiş, bir de bakmış ki pişkin hırsızın teki evin önüne bir araba çekmiş, eşyalarını arabaya yüklüyor. Adamın yanına gelip izlemeye başlamış.  Adam kimin evini soyduğunu bilmediğinden bozuntuya vermemiş, ama en sonunda sormuş</a:t>
            </a:r>
            <a:r>
              <a:rPr lang="tr-TR" sz="2800" dirty="0" smtClean="0"/>
              <a:t>:</a:t>
            </a:r>
          </a:p>
          <a:p>
            <a:r>
              <a:rPr lang="tr-TR" sz="2800" dirty="0"/>
              <a:t>-Ne dikiliyorsun başımda be adam ! Ev taşıyoruz burada işte !</a:t>
            </a:r>
          </a:p>
          <a:p>
            <a:r>
              <a:rPr lang="tr-TR" sz="2800" dirty="0"/>
              <a:t>-Taşıdığın ev benim evim de ondan bakıyorum.</a:t>
            </a:r>
          </a:p>
          <a:p>
            <a:endParaRPr lang="tr-TR" sz="2800" dirty="0"/>
          </a:p>
        </p:txBody>
      </p:sp>
    </p:spTree>
    <p:extLst>
      <p:ext uri="{BB962C8B-B14F-4D97-AF65-F5344CB8AC3E}">
        <p14:creationId xmlns="" xmlns:p14="http://schemas.microsoft.com/office/powerpoint/2010/main" val="3892000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67544" y="404664"/>
            <a:ext cx="8064896" cy="3416320"/>
          </a:xfrm>
          <a:prstGeom prst="rect">
            <a:avLst/>
          </a:prstGeom>
        </p:spPr>
        <p:txBody>
          <a:bodyPr wrap="square">
            <a:spAutoFit/>
          </a:bodyPr>
          <a:lstStyle/>
          <a:p>
            <a:r>
              <a:rPr lang="tr-TR" b="1" dirty="0"/>
              <a:t>1) Öyküde geçen olay-olaylar nelerdir ?</a:t>
            </a:r>
            <a:endParaRPr lang="tr-TR" dirty="0"/>
          </a:p>
          <a:p>
            <a:r>
              <a:rPr lang="tr-TR" b="1" dirty="0"/>
              <a:t>Nasrettin Hoca’nın evinin bir hırsız tarafından soyulması ve Hoca’nın da hırsızı yakalaması.</a:t>
            </a:r>
            <a:endParaRPr lang="tr-TR" dirty="0"/>
          </a:p>
          <a:p>
            <a:r>
              <a:rPr lang="tr-TR" dirty="0"/>
              <a:t> </a:t>
            </a:r>
          </a:p>
          <a:p>
            <a:r>
              <a:rPr lang="tr-TR" b="1" dirty="0"/>
              <a:t>2) Olay kimlerin başından geçiyor ?</a:t>
            </a:r>
            <a:endParaRPr lang="tr-TR" dirty="0"/>
          </a:p>
          <a:p>
            <a:r>
              <a:rPr lang="tr-TR" b="1" dirty="0"/>
              <a:t>Nasrettin Hoca ve hırsız.</a:t>
            </a:r>
            <a:endParaRPr lang="tr-TR" dirty="0"/>
          </a:p>
          <a:p>
            <a:r>
              <a:rPr lang="tr-TR" dirty="0"/>
              <a:t> </a:t>
            </a:r>
          </a:p>
          <a:p>
            <a:r>
              <a:rPr lang="tr-TR" b="1" dirty="0"/>
              <a:t>3)Olaylar nerede-nerelerde geçiyor ?</a:t>
            </a:r>
            <a:endParaRPr lang="tr-TR" dirty="0"/>
          </a:p>
          <a:p>
            <a:r>
              <a:rPr lang="tr-TR" b="1" dirty="0"/>
              <a:t>Olaylar Nasrettin Hoca’nın evinin önünde geçiyor.</a:t>
            </a:r>
            <a:endParaRPr lang="tr-TR" dirty="0"/>
          </a:p>
          <a:p>
            <a:r>
              <a:rPr lang="tr-TR" dirty="0"/>
              <a:t> </a:t>
            </a:r>
          </a:p>
          <a:p>
            <a:r>
              <a:rPr lang="tr-TR" b="1" dirty="0"/>
              <a:t>4)Olaylar ne zaman gerçekleşiyor ?</a:t>
            </a:r>
            <a:endParaRPr lang="tr-TR" dirty="0"/>
          </a:p>
          <a:p>
            <a:r>
              <a:rPr lang="tr-TR" b="1" dirty="0"/>
              <a:t>Günün birinde ,geç vakitte gerçekleşiyor</a:t>
            </a:r>
            <a:endParaRPr lang="tr-TR" dirty="0"/>
          </a:p>
        </p:txBody>
      </p:sp>
    </p:spTree>
    <p:extLst>
      <p:ext uri="{BB962C8B-B14F-4D97-AF65-F5344CB8AC3E}">
        <p14:creationId xmlns="" xmlns:p14="http://schemas.microsoft.com/office/powerpoint/2010/main" val="2821249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5" name="Nesne 4" descr="hhhhh"/>
          <p:cNvGraphicFramePr>
            <a:graphicFrameLocks noChangeAspect="1"/>
          </p:cNvGraphicFramePr>
          <p:nvPr>
            <p:extLst>
              <p:ext uri="{D42A27DB-BD31-4B8C-83A1-F6EECF244321}">
                <p14:modId xmlns="" xmlns:p14="http://schemas.microsoft.com/office/powerpoint/2010/main" val="1582081581"/>
              </p:ext>
            </p:extLst>
          </p:nvPr>
        </p:nvGraphicFramePr>
        <p:xfrm>
          <a:off x="1331640" y="332656"/>
          <a:ext cx="6480720" cy="6318364"/>
        </p:xfrm>
        <a:graphic>
          <a:graphicData uri="http://schemas.openxmlformats.org/presentationml/2006/ole">
            <p:oleObj spid="_x0000_s1027" name="Bit Eşlem Resmi" r:id="rId3" imgW="4828571" imgH="5582429" progId="PBrush">
              <p:embed/>
            </p:oleObj>
          </a:graphicData>
        </a:graphic>
      </p:graphicFrame>
    </p:spTree>
    <p:extLst>
      <p:ext uri="{BB962C8B-B14F-4D97-AF65-F5344CB8AC3E}">
        <p14:creationId xmlns="" xmlns:p14="http://schemas.microsoft.com/office/powerpoint/2010/main" val="3410243516"/>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TotalTime>
  <Words>103</Words>
  <PresentationFormat>Ekran Gösterisi (4:3)</PresentationFormat>
  <Paragraphs>33</Paragraphs>
  <Slides>6</Slides>
  <Notes>0</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6</vt:i4>
      </vt:variant>
    </vt:vector>
  </HeadingPairs>
  <TitlesOfParts>
    <vt:vector size="8" baseType="lpstr">
      <vt:lpstr>Ofis Teması</vt:lpstr>
      <vt:lpstr>Bit Eşlem Resmi</vt:lpstr>
      <vt:lpstr>Slayt 1</vt:lpstr>
      <vt:lpstr>Slayt 2</vt:lpstr>
      <vt:lpstr>Slayt 3</vt:lpstr>
      <vt:lpstr>Slayt 4</vt:lpstr>
      <vt:lpstr>Slayt 5</vt:lpstr>
      <vt:lpstr>Slayt 6</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2020-11-20T14:46:13Z</dcterms:created>
  <dcterms:modified xsi:type="dcterms:W3CDTF">2020-12-15T10:20:56Z</dcterms:modified>
  <cp:category>https://www.sorubak.com</cp:category>
</cp:coreProperties>
</file>