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3" r:id="rId7"/>
    <p:sldId id="261" r:id="rId8"/>
    <p:sldId id="262" r:id="rId9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1" d="100"/>
          <a:sy n="81" d="100"/>
        </p:scale>
        <p:origin x="-78" y="-49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650145-A7AD-4D97-B8AF-BD3B3B71DAD0}" type="datetimeFigureOut">
              <a:rPr lang="tr-TR" smtClean="0"/>
              <a:pPr/>
              <a:t>03/10/2020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06D758-C16A-482C-9295-0065CFC7309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8447304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650145-A7AD-4D97-B8AF-BD3B3B71DAD0}" type="datetimeFigureOut">
              <a:rPr lang="tr-TR" smtClean="0"/>
              <a:pPr/>
              <a:t>03/10/2020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06D758-C16A-482C-9295-0065CFC7309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9832973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650145-A7AD-4D97-B8AF-BD3B3B71DAD0}" type="datetimeFigureOut">
              <a:rPr lang="tr-TR" smtClean="0"/>
              <a:pPr/>
              <a:t>03/10/2020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06D758-C16A-482C-9295-0065CFC7309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7698400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650145-A7AD-4D97-B8AF-BD3B3B71DAD0}" type="datetimeFigureOut">
              <a:rPr lang="tr-TR" smtClean="0"/>
              <a:pPr/>
              <a:t>03/10/2020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06D758-C16A-482C-9295-0065CFC7309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8218607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650145-A7AD-4D97-B8AF-BD3B3B71DAD0}" type="datetimeFigureOut">
              <a:rPr lang="tr-TR" smtClean="0"/>
              <a:pPr/>
              <a:t>03/10/2020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06D758-C16A-482C-9295-0065CFC7309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2574418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650145-A7AD-4D97-B8AF-BD3B3B71DAD0}" type="datetimeFigureOut">
              <a:rPr lang="tr-TR" smtClean="0"/>
              <a:pPr/>
              <a:t>03/10/2020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06D758-C16A-482C-9295-0065CFC7309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7365862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650145-A7AD-4D97-B8AF-BD3B3B71DAD0}" type="datetimeFigureOut">
              <a:rPr lang="tr-TR" smtClean="0"/>
              <a:pPr/>
              <a:t>03/10/2020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06D758-C16A-482C-9295-0065CFC7309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41437070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650145-A7AD-4D97-B8AF-BD3B3B71DAD0}" type="datetimeFigureOut">
              <a:rPr lang="tr-TR" smtClean="0"/>
              <a:pPr/>
              <a:t>03/10/2020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06D758-C16A-482C-9295-0065CFC7309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3462048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650145-A7AD-4D97-B8AF-BD3B3B71DAD0}" type="datetimeFigureOut">
              <a:rPr lang="tr-TR" smtClean="0"/>
              <a:pPr/>
              <a:t>03/10/2020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06D758-C16A-482C-9295-0065CFC7309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0064778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650145-A7AD-4D97-B8AF-BD3B3B71DAD0}" type="datetimeFigureOut">
              <a:rPr lang="tr-TR" smtClean="0"/>
              <a:pPr/>
              <a:t>03/10/2020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06D758-C16A-482C-9295-0065CFC7309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9100967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650145-A7AD-4D97-B8AF-BD3B3B71DAD0}" type="datetimeFigureOut">
              <a:rPr lang="tr-TR" smtClean="0"/>
              <a:pPr/>
              <a:t>03/10/2020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06D758-C16A-482C-9295-0065CFC7309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377021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650145-A7AD-4D97-B8AF-BD3B3B71DAD0}" type="datetimeFigureOut">
              <a:rPr lang="tr-TR" smtClean="0"/>
              <a:pPr/>
              <a:t>03/10/2020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06D758-C16A-482C-9295-0065CFC7309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3380367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Herkesin Bir Öyküsü Var</a:t>
            </a:r>
            <a:endParaRPr lang="tr-TR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80845768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690418" y="1724026"/>
            <a:ext cx="10515600" cy="4351338"/>
          </a:xfrm>
        </p:spPr>
        <p:txBody>
          <a:bodyPr/>
          <a:lstStyle/>
          <a:p>
            <a:r>
              <a:rPr lang="tr-TR" dirty="0" smtClean="0">
                <a:latin typeface="Comic Sans MS" panose="030F0702030302020204" pitchFamily="66" charset="0"/>
              </a:rPr>
              <a:t>Yaşadığımız olayları zaman sırasına göre sıralamaya </a:t>
            </a:r>
            <a:r>
              <a:rPr lang="tr-TR" b="1" u="sng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kronoloji </a:t>
            </a:r>
            <a:r>
              <a:rPr lang="tr-TR" dirty="0" smtClean="0">
                <a:latin typeface="Comic Sans MS" panose="030F0702030302020204" pitchFamily="66" charset="0"/>
              </a:rPr>
              <a:t>denir.</a:t>
            </a:r>
          </a:p>
        </p:txBody>
      </p:sp>
    </p:spTree>
    <p:extLst>
      <p:ext uri="{BB962C8B-B14F-4D97-AF65-F5344CB8AC3E}">
        <p14:creationId xmlns="" xmlns:p14="http://schemas.microsoft.com/office/powerpoint/2010/main" val="216356311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79582" y="1530062"/>
            <a:ext cx="10515600" cy="4351338"/>
          </a:xfrm>
        </p:spPr>
        <p:txBody>
          <a:bodyPr/>
          <a:lstStyle/>
          <a:p>
            <a:r>
              <a:rPr lang="tr-TR" dirty="0" smtClean="0">
                <a:latin typeface="Comic Sans MS" panose="030F0702030302020204" pitchFamily="66" charset="0"/>
              </a:rPr>
              <a:t>Farklı birçok şeyin kronolojisini yapabiliriz : hayatımızın, savaşların, ülke geçmişlerinin…</a:t>
            </a:r>
          </a:p>
          <a:p>
            <a:endParaRPr lang="tr-TR" dirty="0" smtClean="0">
              <a:latin typeface="Comic Sans MS" panose="030F0702030302020204" pitchFamily="66" charset="0"/>
            </a:endParaRPr>
          </a:p>
          <a:p>
            <a:r>
              <a:rPr lang="tr-TR" dirty="0" smtClean="0">
                <a:latin typeface="Comic Sans MS" panose="030F0702030302020204" pitchFamily="66" charset="0"/>
              </a:rPr>
              <a:t>Yaşadığımız önemli olayların kronolojisini yaparken fotoğraflardan, anı defterimizden, günlüğümüzden faydalanabiliriz.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3906724422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fallOve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Atatürk’ün  Kronolojisi</a:t>
            </a:r>
            <a:endParaRPr lang="tr-TR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tr-TR" dirty="0" smtClean="0">
                <a:latin typeface="Comic Sans MS" panose="030F0702030302020204" pitchFamily="66" charset="0"/>
              </a:rPr>
              <a:t>1881 Selanik ‘te doğdu.</a:t>
            </a:r>
          </a:p>
          <a:p>
            <a:endParaRPr lang="tr-TR" dirty="0" smtClean="0">
              <a:latin typeface="Comic Sans MS" panose="030F0702030302020204" pitchFamily="66" charset="0"/>
            </a:endParaRPr>
          </a:p>
          <a:p>
            <a:r>
              <a:rPr lang="tr-TR" dirty="0" smtClean="0">
                <a:latin typeface="Comic Sans MS" panose="030F0702030302020204" pitchFamily="66" charset="0"/>
              </a:rPr>
              <a:t>1919 Samsun’a çıktı.</a:t>
            </a:r>
          </a:p>
          <a:p>
            <a:endParaRPr lang="tr-TR" dirty="0" smtClean="0">
              <a:latin typeface="Comic Sans MS" panose="030F0702030302020204" pitchFamily="66" charset="0"/>
            </a:endParaRPr>
          </a:p>
          <a:p>
            <a:r>
              <a:rPr lang="tr-TR" dirty="0" smtClean="0">
                <a:latin typeface="Comic Sans MS" panose="030F0702030302020204" pitchFamily="66" charset="0"/>
              </a:rPr>
              <a:t>1920 TBMM açıldı.</a:t>
            </a:r>
          </a:p>
          <a:p>
            <a:endParaRPr lang="tr-TR" dirty="0" smtClean="0">
              <a:latin typeface="Comic Sans MS" panose="030F0702030302020204" pitchFamily="66" charset="0"/>
            </a:endParaRPr>
          </a:p>
          <a:p>
            <a:r>
              <a:rPr lang="tr-TR" dirty="0" smtClean="0">
                <a:latin typeface="Comic Sans MS" panose="030F0702030302020204" pitchFamily="66" charset="0"/>
              </a:rPr>
              <a:t>1923 Cumhuriyet ilan edildi.</a:t>
            </a:r>
          </a:p>
          <a:p>
            <a:endParaRPr lang="tr-TR" dirty="0" smtClean="0">
              <a:latin typeface="Comic Sans MS" panose="030F0702030302020204" pitchFamily="66" charset="0"/>
            </a:endParaRPr>
          </a:p>
          <a:p>
            <a:r>
              <a:rPr lang="tr-TR" dirty="0" smtClean="0">
                <a:latin typeface="Comic Sans MS" panose="030F0702030302020204" pitchFamily="66" charset="0"/>
              </a:rPr>
              <a:t>1938 Hayata gözlerini kapadı.</a:t>
            </a:r>
          </a:p>
          <a:p>
            <a:endParaRPr lang="tr-TR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92328563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prestig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740" y="1597890"/>
            <a:ext cx="11151967" cy="230142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26991754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0490" y="677766"/>
            <a:ext cx="2909748" cy="1636733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556539" y="641295"/>
            <a:ext cx="2389544" cy="1673204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28034" y="661325"/>
            <a:ext cx="2226155" cy="1669616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656267" y="2852864"/>
            <a:ext cx="2492667" cy="1661778"/>
          </a:xfrm>
          <a:prstGeom prst="rect">
            <a:avLst/>
          </a:prstGeom>
        </p:spPr>
      </p:pic>
      <p:pic>
        <p:nvPicPr>
          <p:cNvPr id="7" name="Resim 6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8112009" y="677766"/>
            <a:ext cx="2892748" cy="1673205"/>
          </a:xfrm>
          <a:prstGeom prst="rect">
            <a:avLst/>
          </a:prstGeom>
        </p:spPr>
      </p:pic>
      <p:pic>
        <p:nvPicPr>
          <p:cNvPr id="8" name="Resim 7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780828" y="2725367"/>
            <a:ext cx="2504498" cy="1880300"/>
          </a:xfrm>
          <a:prstGeom prst="rect">
            <a:avLst/>
          </a:prstGeom>
        </p:spPr>
      </p:pic>
      <p:pic>
        <p:nvPicPr>
          <p:cNvPr id="9" name="Resim 8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1381763" y="2725367"/>
            <a:ext cx="2914329" cy="1639310"/>
          </a:xfrm>
          <a:prstGeom prst="rect">
            <a:avLst/>
          </a:prstGeom>
        </p:spPr>
      </p:pic>
      <p:pic>
        <p:nvPicPr>
          <p:cNvPr id="10" name="Resim 9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2500490" y="4936600"/>
            <a:ext cx="3076946" cy="1702810"/>
          </a:xfrm>
          <a:prstGeom prst="rect">
            <a:avLst/>
          </a:prstGeom>
        </p:spPr>
      </p:pic>
      <p:pic>
        <p:nvPicPr>
          <p:cNvPr id="11" name="Resim 10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6263336" y="4996380"/>
            <a:ext cx="2785861" cy="1542938"/>
          </a:xfrm>
          <a:prstGeom prst="rect">
            <a:avLst/>
          </a:prstGeom>
        </p:spPr>
      </p:pic>
      <p:sp>
        <p:nvSpPr>
          <p:cNvPr id="12" name="Çember Ok 11"/>
          <p:cNvSpPr/>
          <p:nvPr/>
        </p:nvSpPr>
        <p:spPr>
          <a:xfrm rot="6630528">
            <a:off x="10167731" y="2196548"/>
            <a:ext cx="1232453" cy="1848678"/>
          </a:xfrm>
          <a:prstGeom prst="circularArrow">
            <a:avLst>
              <a:gd name="adj1" fmla="val 12500"/>
              <a:gd name="adj2" fmla="val 1142319"/>
              <a:gd name="adj3" fmla="val 20457681"/>
              <a:gd name="adj4" fmla="val 10345258"/>
              <a:gd name="adj5" fmla="val 12500"/>
            </a:avLst>
          </a:prstGeom>
          <a:solidFill>
            <a:srgbClr val="FF0000"/>
          </a:soli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pic>
        <p:nvPicPr>
          <p:cNvPr id="13" name="Resim 12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 rot="20527646" flipH="1">
            <a:off x="1017967" y="4440308"/>
            <a:ext cx="1025481" cy="1383036"/>
          </a:xfrm>
          <a:prstGeom prst="rect">
            <a:avLst/>
          </a:prstGeom>
        </p:spPr>
      </p:pic>
      <p:sp>
        <p:nvSpPr>
          <p:cNvPr id="14" name="Sağ Ok 13"/>
          <p:cNvSpPr/>
          <p:nvPr/>
        </p:nvSpPr>
        <p:spPr>
          <a:xfrm>
            <a:off x="2230932" y="1350372"/>
            <a:ext cx="468806" cy="327992"/>
          </a:xfrm>
          <a:prstGeom prst="rightArrow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Sağ Ok 14"/>
          <p:cNvSpPr/>
          <p:nvPr/>
        </p:nvSpPr>
        <p:spPr>
          <a:xfrm>
            <a:off x="5685983" y="5466946"/>
            <a:ext cx="468806" cy="327992"/>
          </a:xfrm>
          <a:prstGeom prst="rightArrow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Sağ Ok 15"/>
          <p:cNvSpPr/>
          <p:nvPr/>
        </p:nvSpPr>
        <p:spPr>
          <a:xfrm>
            <a:off x="7769090" y="1250643"/>
            <a:ext cx="468806" cy="327992"/>
          </a:xfrm>
          <a:prstGeom prst="rightArrow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Sağ Ok 16"/>
          <p:cNvSpPr/>
          <p:nvPr/>
        </p:nvSpPr>
        <p:spPr>
          <a:xfrm>
            <a:off x="5292993" y="1250643"/>
            <a:ext cx="468806" cy="327992"/>
          </a:xfrm>
          <a:prstGeom prst="rightArrow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18" name="Resim 17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 flipH="1">
            <a:off x="4092289" y="3310305"/>
            <a:ext cx="755083" cy="469433"/>
          </a:xfrm>
          <a:prstGeom prst="rect">
            <a:avLst/>
          </a:prstGeom>
        </p:spPr>
      </p:pic>
      <p:pic>
        <p:nvPicPr>
          <p:cNvPr id="19" name="Resim 18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7092812" y="3354011"/>
            <a:ext cx="755970" cy="46943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46865338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blob:https://web.whatsapp.com/de60972d-4e8f-49e0-8fa8-8788dde9ceb6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" name="AutoShape 4" descr="blob:https://web.whatsapp.com/de60972d-4e8f-49e0-8fa8-8788dde9ceb6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95903" y="465138"/>
            <a:ext cx="10816068" cy="579884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74921047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77455" y="1123826"/>
            <a:ext cx="10055138" cy="461195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08048110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65</Words>
  <PresentationFormat>Özel</PresentationFormat>
  <Paragraphs>15</Paragraphs>
  <Slides>8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8</vt:i4>
      </vt:variant>
    </vt:vector>
  </HeadingPairs>
  <TitlesOfParts>
    <vt:vector size="9" baseType="lpstr">
      <vt:lpstr>Office Teması</vt:lpstr>
      <vt:lpstr>Herkesin Bir Öyküsü Var</vt:lpstr>
      <vt:lpstr>Slayt 2</vt:lpstr>
      <vt:lpstr>Slayt 3</vt:lpstr>
      <vt:lpstr>Atatürk’ün  Kronolojisi</vt:lpstr>
      <vt:lpstr>Slayt 5</vt:lpstr>
      <vt:lpstr>Slayt 6</vt:lpstr>
      <vt:lpstr>Slayt 7</vt:lpstr>
      <vt:lpstr>Slayt 8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2020-09-29T20:54:05Z</dcterms:created>
  <dcterms:modified xsi:type="dcterms:W3CDTF">2020-10-03T13:57:22Z</dcterms:modified>
  <cp:category>https://www.sorubak.com</cp:category>
</cp:coreProperties>
</file>