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5C5C5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9066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6667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8340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3784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159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53205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987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950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221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037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5635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A9DAD-BD70-4B40-8B59-4359ECD2D43A}" type="datetimeFigureOut">
              <a:rPr lang="tr-TR" smtClean="0"/>
              <a:pPr/>
              <a:t>23/11/2020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296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29760" y="1093305"/>
            <a:ext cx="10609570" cy="4921821"/>
          </a:xfr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Gerçek Anlam </a:t>
            </a: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r>
              <a:rPr lang="tr-TR" dirty="0">
                <a:latin typeface="Comic Sans MS" panose="030F0702030302020204" pitchFamily="66" charset="0"/>
              </a:rPr>
              <a:t> Bir sözcüğün ilk ve asıl anlamıdır.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sz="3200" b="1" u="sng" dirty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Sıcak</a:t>
            </a:r>
            <a:r>
              <a:rPr lang="tr-TR" b="1" dirty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>çayından bir yudum aldı.</a:t>
            </a: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Mecaz Anlam :</a:t>
            </a:r>
            <a:r>
              <a:rPr lang="tr-TR" dirty="0">
                <a:latin typeface="Comic Sans MS" panose="030F0702030302020204" pitchFamily="66" charset="0"/>
              </a:rPr>
              <a:t> Bir sözcüğün gerçek anlamı dışında kullanılmasına mecaz anlam denir.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Örnek:</a:t>
            </a:r>
            <a:r>
              <a:rPr lang="tr-TR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Misafirlerimizi </a:t>
            </a:r>
            <a:r>
              <a:rPr lang="tr-TR" sz="3600" b="1" u="sng" dirty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sıcak</a:t>
            </a:r>
            <a:r>
              <a:rPr lang="tr-TR" dirty="0">
                <a:latin typeface="Comic Sans MS" panose="030F0702030302020204" pitchFamily="66" charset="0"/>
              </a:rPr>
              <a:t> bir şekilde karşıladık.</a:t>
            </a:r>
          </a:p>
        </p:txBody>
      </p:sp>
    </p:spTree>
    <p:extLst>
      <p:ext uri="{BB962C8B-B14F-4D97-AF65-F5344CB8AC3E}">
        <p14:creationId xmlns:p14="http://schemas.microsoft.com/office/powerpoint/2010/main" xmlns="" val="10608829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780" y="1065114"/>
            <a:ext cx="3568511" cy="401026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3287" y="1602632"/>
            <a:ext cx="4352553" cy="293523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690255" y="5514111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17745605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379" y="221673"/>
            <a:ext cx="3535549" cy="448425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2341" y="1182212"/>
            <a:ext cx="4314965" cy="389317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403927" y="5569529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781636" y="5569529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2837593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3782" y="563461"/>
            <a:ext cx="3588231" cy="45858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1855" y="567975"/>
            <a:ext cx="4765964" cy="476596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542473" y="5608805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855528" y="5608804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871855" y="4964607"/>
            <a:ext cx="18472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81827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4599" y="1511356"/>
            <a:ext cx="4536140" cy="3650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2752" y="445940"/>
            <a:ext cx="3772595" cy="4715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/>
          <p:cNvSpPr txBox="1"/>
          <p:nvPr/>
        </p:nvSpPr>
        <p:spPr>
          <a:xfrm>
            <a:off x="1717964" y="5523347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30360033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288" y="1337685"/>
            <a:ext cx="3856964" cy="323431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6578" y="678154"/>
            <a:ext cx="3691926" cy="455337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185097" y="5514110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92594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109" y="1488036"/>
            <a:ext cx="5463134" cy="322712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577" y="831763"/>
            <a:ext cx="4552569" cy="4151745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674003" y="5551057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577063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6072" y="1196952"/>
            <a:ext cx="3870036" cy="387003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8655" y="766364"/>
            <a:ext cx="2855883" cy="4300624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579417" y="5497576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746538" y="5469867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42401747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368" y="1339270"/>
            <a:ext cx="5072790" cy="320068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203" y="988292"/>
            <a:ext cx="4008722" cy="400872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717964" y="5523347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21575603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625" y="1062182"/>
            <a:ext cx="4193321" cy="408709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849253" flipH="1">
            <a:off x="7819889" y="1214961"/>
            <a:ext cx="3036150" cy="333241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782619" y="5504874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Gerçek Anlam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716982" y="5495639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latin typeface="Comic Sans MS" panose="030F0702030302020204" pitchFamily="66" charset="0"/>
              </a:rPr>
              <a:t>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3927332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75</Words>
  <PresentationFormat>Özel</PresentationFormat>
  <Paragraphs>27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2020-11-22T17:32:16Z</dcterms:created>
  <dcterms:modified xsi:type="dcterms:W3CDTF">2020-11-23T07:34:53Z</dcterms:modified>
  <cp:category>https://www.sorubak.com</cp:category>
</cp:coreProperties>
</file>