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58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93383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40650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2040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49356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73645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10724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2186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29882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14119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668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21560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9EC9E-62F9-413E-86D6-AC7FF8A41A36}" type="datetimeFigureOut">
              <a:rPr lang="tr-TR" smtClean="0"/>
              <a:pPr/>
              <a:t>30/10/2020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2E377-875A-4058-9736-F037386707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79915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60945" y="24708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tr-TR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Geçmişimi Öğreniyorum</a:t>
            </a:r>
            <a:br>
              <a:rPr lang="tr-TR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tr-TR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tr-TR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tr-TR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Ailemin Tarihi</a:t>
            </a:r>
            <a:endParaRPr lang="tr-TR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7565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1371889"/>
            <a:ext cx="10515600" cy="1325563"/>
          </a:xfrm>
        </p:spPr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Aile :</a:t>
            </a:r>
            <a:endParaRPr lang="tr-TR" sz="6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90418" y="2564533"/>
            <a:ext cx="11104418" cy="1628776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Comic Sans MS" panose="030F0702030302020204" pitchFamily="66" charset="0"/>
              </a:rPr>
              <a:t>Anne baba ve çocuklardan oluşan en küçük topluluğa </a:t>
            </a:r>
          </a:p>
          <a:p>
            <a:pPr marL="0" indent="0">
              <a:buNone/>
            </a:pPr>
            <a:r>
              <a:rPr lang="tr-TR" sz="32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‘’ aile ‘’ </a:t>
            </a:r>
            <a:r>
              <a:rPr lang="tr-TR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sz="3200" dirty="0" smtClean="0">
                <a:latin typeface="Comic Sans MS" panose="030F0702030302020204" pitchFamily="66" charset="0"/>
              </a:rPr>
              <a:t>denir.</a:t>
            </a:r>
            <a:endParaRPr lang="tr-TR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44438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53129" y="5041675"/>
            <a:ext cx="10728036" cy="16454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4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Çekirdek   Aile</a:t>
            </a:r>
          </a:p>
          <a:p>
            <a:pPr marL="0" indent="0" algn="ctr">
              <a:buNone/>
            </a:pPr>
            <a:r>
              <a:rPr lang="tr-TR" sz="3600" b="1" dirty="0" smtClean="0">
                <a:latin typeface="Comic Sans MS" panose="030F0702030302020204" pitchFamily="66" charset="0"/>
              </a:rPr>
              <a:t>Ailede sadece anne baba ve çocuklar vardır.</a:t>
            </a:r>
            <a:endParaRPr lang="tr-TR" sz="3600" b="1" dirty="0"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0950" y="147782"/>
            <a:ext cx="6466177" cy="47567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11173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96121" y="4561653"/>
            <a:ext cx="10693915" cy="20608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4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Geniş  Aile,</a:t>
            </a:r>
          </a:p>
          <a:p>
            <a:pPr marL="0" indent="0" algn="ctr">
              <a:buNone/>
            </a:pPr>
            <a:r>
              <a:rPr lang="tr-TR" b="1" dirty="0" smtClean="0">
                <a:latin typeface="Comic Sans MS" panose="030F0702030302020204" pitchFamily="66" charset="0"/>
              </a:rPr>
              <a:t>Büyükanne, büyükbaba, onların çocukları ve torunları gibi bireylerin bir arada yaşadığı aile türüdür.</a:t>
            </a:r>
            <a:endParaRPr lang="tr-TR" b="1" dirty="0">
              <a:latin typeface="Comic Sans MS" panose="030F0702030302020204" pitchFamily="66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37156" y="0"/>
            <a:ext cx="6063548" cy="45616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36016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9510" y="203726"/>
            <a:ext cx="11242964" cy="60960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tr-TR" dirty="0" smtClean="0">
                <a:latin typeface="Comic Sans MS" panose="030F0702030302020204" pitchFamily="66" charset="0"/>
              </a:rPr>
              <a:t>Kan bağı veya evlilik yolu ile birbirine bağlı olan insanlara  </a:t>
            </a:r>
            <a:r>
              <a:rPr lang="tr-TR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’’ akraba ‘’</a:t>
            </a:r>
            <a:r>
              <a:rPr lang="tr-TR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</a:t>
            </a:r>
            <a:r>
              <a:rPr lang="tr-TR" dirty="0" smtClean="0">
                <a:latin typeface="Comic Sans MS" panose="030F0702030302020204" pitchFamily="66" charset="0"/>
              </a:rPr>
              <a:t>denir.</a:t>
            </a:r>
            <a:endParaRPr lang="tr-TR" dirty="0">
              <a:latin typeface="Comic Sans MS" panose="030F0702030302020204" pitchFamily="66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0439" y="665545"/>
            <a:ext cx="10067925" cy="59800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83687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64308" y="1169844"/>
            <a:ext cx="10515600" cy="3383683"/>
          </a:xfrm>
        </p:spPr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Ailemiz ile ilgili tüm bilgileri aile tarihini araştırarak öğreniriz. Aile tarihimizi en iyi </a:t>
            </a:r>
            <a:r>
              <a:rPr lang="tr-TR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‘’ sözlü tarih ‘’ </a:t>
            </a:r>
            <a:r>
              <a:rPr lang="tr-TR" dirty="0" smtClean="0">
                <a:latin typeface="Comic Sans MS" panose="030F0702030302020204" pitchFamily="66" charset="0"/>
              </a:rPr>
              <a:t>yöntemi ile öğreniriz.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Aile geçmişimizi öğrenek için aile büyüklerimizle yapılan söyleşilere </a:t>
            </a:r>
            <a:r>
              <a:rPr lang="tr-TR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‘’sözlü tarih ‘’ </a:t>
            </a:r>
            <a:r>
              <a:rPr lang="tr-TR" dirty="0" smtClean="0">
                <a:latin typeface="Comic Sans MS" panose="030F0702030302020204" pitchFamily="66" charset="0"/>
              </a:rPr>
              <a:t>denir.</a:t>
            </a:r>
          </a:p>
          <a:p>
            <a:endParaRPr lang="tr-T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9432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4927" y="532533"/>
            <a:ext cx="10938164" cy="5905211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Sözlü tarih çalışması yaparken ;</a:t>
            </a:r>
          </a:p>
          <a:p>
            <a:pPr marL="514350" indent="-514350">
              <a:buFont typeface="+mj-lt"/>
              <a:buAutoNum type="arabicPeriod"/>
            </a:pPr>
            <a:endParaRPr lang="tr-TR" dirty="0" smtClean="0">
              <a:latin typeface="Comic Sans MS" panose="030F0702030302020204" pitchFamily="66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tr-TR" dirty="0" smtClean="0">
                <a:latin typeface="Comic Sans MS" panose="030F0702030302020204" pitchFamily="66" charset="0"/>
              </a:rPr>
              <a:t>Görüşme yapılacak kişi belirlenir.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tr-TR" dirty="0" smtClean="0">
                <a:latin typeface="Comic Sans MS" panose="030F0702030302020204" pitchFamily="66" charset="0"/>
              </a:rPr>
              <a:t>Görüşme yeri ve zamanı belirlenir.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tr-TR" dirty="0" smtClean="0">
                <a:latin typeface="Comic Sans MS" panose="030F0702030302020204" pitchFamily="66" charset="0"/>
              </a:rPr>
              <a:t>Sorulacak sorular belirlenir.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tr-TR" dirty="0" smtClean="0">
                <a:latin typeface="Comic Sans MS" panose="030F0702030302020204" pitchFamily="66" charset="0"/>
              </a:rPr>
              <a:t>Görüşme sürecinde kullanılacak araç- gereçler belirlenir, hazırlanır . ( ses /görüntü kayıt cihazı, fotoğraf makinesi…)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 startAt="5"/>
            </a:pPr>
            <a:r>
              <a:rPr lang="tr-TR" dirty="0" smtClean="0">
                <a:latin typeface="Comic Sans MS" panose="030F0702030302020204" pitchFamily="66" charset="0"/>
              </a:rPr>
              <a:t>Görüşme yapılır.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 startAt="5"/>
            </a:pPr>
            <a:r>
              <a:rPr lang="tr-TR" dirty="0" smtClean="0">
                <a:latin typeface="Comic Sans MS" panose="030F0702030302020204" pitchFamily="66" charset="0"/>
              </a:rPr>
              <a:t>Görüşme kayıtları yazılı hale getirilir.</a:t>
            </a:r>
            <a:endParaRPr lang="tr-T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23000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743" y="0"/>
            <a:ext cx="682451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70372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146</Words>
  <PresentationFormat>Özel</PresentationFormat>
  <Paragraphs>20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Geçmişimi Öğreniyorum  Ailemin Tarihi</vt:lpstr>
      <vt:lpstr>Aile :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2020-10-18T16:52:13Z</dcterms:created>
  <dcterms:modified xsi:type="dcterms:W3CDTF">2020-10-30T15:34:02Z</dcterms:modified>
  <cp:category>https://www.sorubak.com</cp:category>
</cp:coreProperties>
</file>