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An Alcoholic In A Bottle Royalty Free Klipartlar, Vektör Çizimler Ve Stok  Çizim. Image 17952305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832" y="3774944"/>
            <a:ext cx="2156296" cy="30535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23628"/>
            <a:ext cx="87849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                  Alkol </a:t>
            </a:r>
            <a:r>
              <a:rPr lang="tr-TR" sz="3200" b="1" dirty="0">
                <a:solidFill>
                  <a:srgbClr val="FF0000"/>
                </a:solidFill>
              </a:rPr>
              <a:t>Kullanımının Zararları</a:t>
            </a:r>
            <a:r>
              <a:rPr lang="tr-TR" sz="3200" dirty="0">
                <a:solidFill>
                  <a:srgbClr val="FF0000"/>
                </a:solidFill>
              </a:rPr>
              <a:t> </a:t>
            </a:r>
          </a:p>
          <a:p>
            <a:r>
              <a:rPr lang="tr-TR" sz="2400" dirty="0" smtClean="0"/>
              <a:t>     Alkol </a:t>
            </a:r>
            <a:r>
              <a:rPr lang="tr-TR" sz="2400" dirty="0"/>
              <a:t>de sigara gibi hem kullanan kişiye hem de çevresindekilere zarar veren bir alışkanlıktır. Alkol tüketimi, hem insan sağlığına hem çevreye ciddi anlamda zararlar verebilir. </a:t>
            </a:r>
          </a:p>
        </p:txBody>
      </p:sp>
      <p:pic>
        <p:nvPicPr>
          <p:cNvPr id="1026" name="Picture 2" descr="Alkolün Zararlar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1539">
            <a:off x="404370" y="2308973"/>
            <a:ext cx="3586252" cy="26686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LKOL VE SİGARA HAKKINDA BİLGİLENDİRME YAPILDI. - Erdoğan Emekli Başkomiser  Galip Güngör İlkokul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7223">
            <a:off x="5461136" y="1928562"/>
            <a:ext cx="3449512" cy="37491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97497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88448" y="5157192"/>
            <a:ext cx="89616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400" dirty="0"/>
          </a:p>
          <a:p>
            <a:r>
              <a:rPr lang="tr-TR" sz="2400" dirty="0" smtClean="0"/>
              <a:t>  Sürekli </a:t>
            </a:r>
            <a:r>
              <a:rPr lang="tr-TR" sz="2400" dirty="0"/>
              <a:t>alkol kullanan kişiler; konuşma, yürüme ve denge sorunları yaşarlar. Alkollü araç kullanan kişiler; </a:t>
            </a:r>
            <a:r>
              <a:rPr lang="tr-TR" sz="2400" b="1" dirty="0"/>
              <a:t>trafik kazalarına </a:t>
            </a:r>
            <a:r>
              <a:rPr lang="tr-TR" sz="2400" dirty="0"/>
              <a:t>neden olur, kendilerine ve çevrelerine zarar verirler</a:t>
            </a:r>
            <a:r>
              <a:rPr lang="tr-TR" sz="2400" dirty="0" smtClean="0"/>
              <a:t>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10885" y="188640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               Alkol </a:t>
            </a:r>
            <a:r>
              <a:rPr lang="tr-TR" sz="3200" b="1" dirty="0">
                <a:solidFill>
                  <a:srgbClr val="FF0000"/>
                </a:solidFill>
              </a:rPr>
              <a:t>Kullanımının Zararları</a:t>
            </a:r>
            <a:r>
              <a:rPr lang="tr-TR" sz="3200" dirty="0">
                <a:solidFill>
                  <a:srgbClr val="FF0000"/>
                </a:solidFill>
              </a:rPr>
              <a:t> </a:t>
            </a:r>
          </a:p>
          <a:p>
            <a:r>
              <a:rPr lang="tr-TR" sz="2400" dirty="0" smtClean="0"/>
              <a:t>     </a:t>
            </a:r>
            <a:endParaRPr lang="tr-TR" sz="2400" dirty="0"/>
          </a:p>
        </p:txBody>
      </p:sp>
      <p:pic>
        <p:nvPicPr>
          <p:cNvPr id="2050" name="Picture 2" descr="Alkol bağımlılığının zararları nelerdir? Tedavide psikolojik destek çok  önemli! - Sağlık Haber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48" y="877258"/>
            <a:ext cx="4413464" cy="27677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amsun'da alkollü sürücü kaza yaptı - SANAL BAS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77258"/>
            <a:ext cx="4320186" cy="27677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akale İşi | Makale Al - Makale Sat - | Alkolün Zararlar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954" y="3645024"/>
            <a:ext cx="3552601" cy="18215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38660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>
            <a:off x="2429505" y="-17119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solidFill>
                  <a:srgbClr val="FF0000"/>
                </a:solidFill>
              </a:rPr>
              <a:t>ALKOLÜN ZARARLARI</a:t>
            </a:r>
            <a:endParaRPr lang="tr-TR" sz="2800" b="1" i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0375" y="2724105"/>
            <a:ext cx="26166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Alkol vücudumuza kalıcı hasarlar bırakabilir hatta erken yaşta ölümlere neden olabilir.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444207" y="2733213"/>
            <a:ext cx="269979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Beynin işlevlerini olumsuz olarak etkileyebilir ve kişilerin bilincini devre dışı bırakabilir.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3374362" y="4930427"/>
            <a:ext cx="28538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Aşırı alkol kullanan kişilerin görme, algılama, konuşma gibi yetenekleri yavaşlayabilir.</a:t>
            </a:r>
          </a:p>
        </p:txBody>
      </p:sp>
      <p:pic>
        <p:nvPicPr>
          <p:cNvPr id="1028" name="Picture 4" descr="Alkol kullanmıyorum | Halka açık vektörl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997" y="7937"/>
            <a:ext cx="539179" cy="5391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üm Duyurul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363" y="4238383"/>
            <a:ext cx="2611481" cy="2605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yazarların ruh halini anlatan görüntü #1526001 - uludağ sözlük galeri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21" y="4321377"/>
            <a:ext cx="1893593" cy="25223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12" descr="Alkol Beynimizi Nasıl Etkiler? Alkol ve Beyin İlişkis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AutoShape 14" descr="Alkol Beynimizi Nasıl Etkiler? Alkol ve Beyin İlişkisi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AutoShape 16" descr="Alkol Beynimizi Nasıl Etkiler? Alkol ve Beyin İlişkisi"/>
          <p:cNvSpPr>
            <a:spLocks noChangeAspect="1" noChangeArrowheads="1"/>
          </p:cNvSpPr>
          <p:nvPr/>
        </p:nvSpPr>
        <p:spPr bwMode="auto">
          <a:xfrm>
            <a:off x="2328114" y="162041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AutoShape 18" descr="Alkol Beynimizi Nasıl Etkiler? Alkol ve Beyin İlişkisi"/>
          <p:cNvSpPr>
            <a:spLocks noChangeAspect="1" noChangeArrowheads="1"/>
          </p:cNvSpPr>
          <p:nvPr/>
        </p:nvSpPr>
        <p:spPr bwMode="auto">
          <a:xfrm>
            <a:off x="586921" y="148478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44" name="Picture 20" descr="Alkol beyni nasıl etkiler? - Ayşe Tolga İyi Yaşa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47116"/>
            <a:ext cx="3291934" cy="21957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Alkol Bağımlılığı – Boylam AMATE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547116"/>
            <a:ext cx="2845050" cy="19594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Alkol Bağımlılığı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621" y="1639688"/>
            <a:ext cx="3474129" cy="31613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5827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0" y="5669094"/>
            <a:ext cx="9503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i="1" dirty="0" smtClean="0"/>
              <a:t> </a:t>
            </a:r>
            <a:r>
              <a:rPr lang="tr-TR" sz="2400" b="1" i="1" dirty="0"/>
              <a:t>Diğer kanser türlerine yakalanma riskini de yüksek oranda arttırabilir.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55575" y="3880023"/>
            <a:ext cx="25442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i="1" dirty="0">
                <a:solidFill>
                  <a:srgbClr val="00B050"/>
                </a:solidFill>
              </a:rPr>
              <a:t>Alkol karaciğer, beyin ve sinirlere zarar verebilir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668085" y="794292"/>
            <a:ext cx="26017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i="1" dirty="0">
                <a:solidFill>
                  <a:srgbClr val="7030A0"/>
                </a:solidFill>
              </a:rPr>
              <a:t>Anne karnındaki bebeğin gelişimini olumsuz yönde etkileyebilir. 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55575" y="755186"/>
            <a:ext cx="26725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i="1" dirty="0">
                <a:solidFill>
                  <a:srgbClr val="FF0000"/>
                </a:solidFill>
              </a:rPr>
              <a:t>Midenin iç yüzeyini kaplayan tabakayı tahriş ederek buna bağlı olarak mide yaralarına yol açabilir.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6690400" y="3510691"/>
            <a:ext cx="26004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i="1" dirty="0">
                <a:solidFill>
                  <a:srgbClr val="00B0F0"/>
                </a:solidFill>
              </a:rPr>
              <a:t>Alkol yemek borusu, gırtlak, mide ve pankreas kanserine neden olabilir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2474262" y="98995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solidFill>
                  <a:srgbClr val="002060"/>
                </a:solidFill>
              </a:rPr>
              <a:t>ALKOLÜN ZARARLARI</a:t>
            </a:r>
            <a:endParaRPr lang="tr-TR" sz="28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s://bitkiselbilgi.com/wp-content/uploads/2018/12/Alkol-V%C3%BCcudunuzu-Nas%C4%B1l-Etkil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262" y="1579122"/>
            <a:ext cx="4193823" cy="29692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4" descr="Sakın içme alkol vektör görüntü | Halka açık vektörl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9898198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122</Words>
  <Application>Microsoft Office PowerPoint</Application>
  <PresentationFormat>Ekran Gösterisi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Slayt 2</vt:lpstr>
      <vt:lpstr>Slayt 3</vt:lpstr>
      <vt:lpstr>Slayt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ronican</cp:lastModifiedBy>
  <cp:revision>1</cp:revision>
  <dcterms:created xsi:type="dcterms:W3CDTF">2020-11-01T16:24:59Z</dcterms:created>
  <dcterms:modified xsi:type="dcterms:W3CDTF">2020-12-13T10:13:06Z</dcterms:modified>
</cp:coreProperties>
</file>