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59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305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385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89150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7991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2573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932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189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3622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247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2855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080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54BB-EC97-4753-8F5B-E1A3FCE2BF38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B2A30-8193-47BC-9B92-4318D8E653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4244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115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Fosil Nedir?</a:t>
            </a:r>
            <a:endParaRPr lang="tr-TR" sz="115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4891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97299" y="1149925"/>
            <a:ext cx="4729019" cy="1293091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Yer Kabuğu</a:t>
            </a:r>
            <a:endParaRPr lang="tr-TR" sz="36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2533072" y="2119285"/>
            <a:ext cx="1599047" cy="109497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>
            <a:endCxn id="17" idx="0"/>
          </p:cNvCxnSpPr>
          <p:nvPr/>
        </p:nvCxnSpPr>
        <p:spPr>
          <a:xfrm flipH="1">
            <a:off x="4495799" y="2422235"/>
            <a:ext cx="680025" cy="10965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6553490" y="2443016"/>
            <a:ext cx="659823" cy="110605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7927108" y="2185013"/>
            <a:ext cx="1863437" cy="117024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İçerik Yer Tutucusu 15"/>
          <p:cNvSpPr>
            <a:spLocks noGrp="1"/>
          </p:cNvSpPr>
          <p:nvPr>
            <p:ph idx="1"/>
          </p:nvPr>
        </p:nvSpPr>
        <p:spPr>
          <a:xfrm>
            <a:off x="683491" y="3116045"/>
            <a:ext cx="2394527" cy="866054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tr-TR" sz="3600" dirty="0" smtClean="0"/>
              <a:t>Kayaç</a:t>
            </a:r>
            <a:endParaRPr lang="tr-TR" sz="3600" dirty="0"/>
          </a:p>
        </p:txBody>
      </p:sp>
      <p:sp>
        <p:nvSpPr>
          <p:cNvPr id="17" name="İçerik Yer Tutucusu 15"/>
          <p:cNvSpPr txBox="1">
            <a:spLocks/>
          </p:cNvSpPr>
          <p:nvPr/>
        </p:nvSpPr>
        <p:spPr>
          <a:xfrm>
            <a:off x="3298535" y="3518747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 smtClean="0"/>
              <a:t>Fosil</a:t>
            </a:r>
            <a:endParaRPr lang="tr-TR" sz="3600" dirty="0"/>
          </a:p>
        </p:txBody>
      </p:sp>
      <p:sp>
        <p:nvSpPr>
          <p:cNvPr id="18" name="İçerik Yer Tutucusu 15"/>
          <p:cNvSpPr txBox="1">
            <a:spLocks/>
          </p:cNvSpPr>
          <p:nvPr/>
        </p:nvSpPr>
        <p:spPr>
          <a:xfrm>
            <a:off x="6087338" y="3556000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 smtClean="0"/>
              <a:t>Toprak</a:t>
            </a:r>
            <a:endParaRPr lang="tr-TR" sz="3600" dirty="0"/>
          </a:p>
        </p:txBody>
      </p:sp>
      <p:sp>
        <p:nvSpPr>
          <p:cNvPr id="19" name="İçerik Yer Tutucusu 15"/>
          <p:cNvSpPr txBox="1">
            <a:spLocks/>
          </p:cNvSpPr>
          <p:nvPr/>
        </p:nvSpPr>
        <p:spPr>
          <a:xfrm>
            <a:off x="8878455" y="3355254"/>
            <a:ext cx="2394527" cy="866054"/>
          </a:xfrm>
          <a:prstGeom prst="ellipse">
            <a:avLst/>
          </a:prstGeom>
          <a:ln w="381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600" dirty="0" smtClean="0"/>
              <a:t>Su</a:t>
            </a:r>
            <a:endParaRPr lang="tr-TR" sz="3600" dirty="0"/>
          </a:p>
        </p:txBody>
      </p:sp>
      <p:sp>
        <p:nvSpPr>
          <p:cNvPr id="26" name="Dikdörtgen 25"/>
          <p:cNvSpPr/>
          <p:nvPr/>
        </p:nvSpPr>
        <p:spPr>
          <a:xfrm>
            <a:off x="800098" y="3981017"/>
            <a:ext cx="2022764" cy="2656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T</a:t>
            </a:r>
            <a:r>
              <a:rPr lang="tr-TR" dirty="0" smtClean="0"/>
              <a:t>aş </a:t>
            </a:r>
          </a:p>
          <a:p>
            <a:pPr algn="ctr"/>
            <a:r>
              <a:rPr lang="tr-TR" dirty="0" smtClean="0"/>
              <a:t>Kum</a:t>
            </a:r>
          </a:p>
          <a:p>
            <a:pPr algn="ctr"/>
            <a:r>
              <a:rPr lang="tr-TR" dirty="0" smtClean="0"/>
              <a:t>çakıl</a:t>
            </a:r>
          </a:p>
          <a:p>
            <a:pPr algn="ctr"/>
            <a:r>
              <a:rPr lang="tr-TR" dirty="0" smtClean="0"/>
              <a:t>Kaya</a:t>
            </a:r>
          </a:p>
          <a:p>
            <a:pPr algn="ctr"/>
            <a:r>
              <a:rPr lang="tr-TR" dirty="0" smtClean="0"/>
              <a:t>Mermer</a:t>
            </a:r>
          </a:p>
          <a:p>
            <a:pPr algn="ctr"/>
            <a:r>
              <a:rPr lang="tr-TR" dirty="0" smtClean="0"/>
              <a:t>Kil</a:t>
            </a:r>
          </a:p>
          <a:p>
            <a:pPr algn="ctr"/>
            <a:r>
              <a:rPr lang="tr-TR" dirty="0" smtClean="0"/>
              <a:t>Granit</a:t>
            </a:r>
          </a:p>
          <a:p>
            <a:pPr algn="ctr"/>
            <a:r>
              <a:rPr lang="tr-TR" dirty="0" smtClean="0"/>
              <a:t>kömür</a:t>
            </a:r>
          </a:p>
          <a:p>
            <a:pPr algn="ctr"/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4012623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uiExpand="1" build="p" animBg="1"/>
      <p:bldP spid="17" grpId="0" animBg="1"/>
      <p:bldP spid="18" grpId="0" animBg="1"/>
      <p:bldP spid="19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7928" y="1696317"/>
            <a:ext cx="11619345" cy="1665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>
                <a:latin typeface="Comic Sans MS" panose="030F0702030302020204" pitchFamily="66" charset="0"/>
              </a:rPr>
              <a:t>	Kayaçlar arasında kalmış  canlı kalıntılarına </a:t>
            </a:r>
            <a:r>
              <a:rPr lang="tr-TR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fosil</a:t>
            </a:r>
            <a:r>
              <a:rPr lang="tr-TR" sz="4000" dirty="0" smtClean="0">
                <a:latin typeface="Comic Sans MS" panose="030F0702030302020204" pitchFamily="66" charset="0"/>
              </a:rPr>
              <a:t> denir</a:t>
            </a:r>
            <a:r>
              <a:rPr lang="tr-TR" sz="5100" dirty="0" smtClean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37198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709" y="145039"/>
            <a:ext cx="11430000" cy="6124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49199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4763" y="127000"/>
            <a:ext cx="8765309" cy="65739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1187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71500"/>
            <a:ext cx="11430000" cy="571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6057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8728" y="255562"/>
            <a:ext cx="8478982" cy="63657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4619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1585" y="159326"/>
            <a:ext cx="9048559" cy="6786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20889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7981" y="314037"/>
            <a:ext cx="11039763" cy="6059054"/>
          </a:xfrm>
        </p:spPr>
        <p:txBody>
          <a:bodyPr>
            <a:normAutofit fontScale="92500" lnSpcReduction="10000"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Fosillerin oluşabilmesi için canlı kalıntısının havayla temasının kesilmesi gerekir. Böylece fosiller çürümez ve bozulmaz.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Fosiller bize Dünya ‘</a:t>
            </a:r>
            <a:r>
              <a:rPr lang="tr-TR" sz="3600" dirty="0" err="1" smtClean="0">
                <a:latin typeface="Comic Sans MS" panose="030F0702030302020204" pitchFamily="66" charset="0"/>
              </a:rPr>
              <a:t>nın</a:t>
            </a:r>
            <a:r>
              <a:rPr lang="tr-TR" sz="3600" dirty="0" smtClean="0">
                <a:latin typeface="Comic Sans MS" panose="030F0702030302020204" pitchFamily="66" charset="0"/>
              </a:rPr>
              <a:t> nasıl bir yer olduğu hakkında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Geçmişte hangi canlı türlerinin yaşadığı hakkında bize fikir verir.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Bu canlı türleri nesli tükenmiş canlılar da olabilir, günümüzde yaşayan canlılar da olabilir.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73539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71</Words>
  <PresentationFormat>Özel</PresentationFormat>
  <Paragraphs>22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Fosil Nedir?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2020-10-01T20:25:39Z</dcterms:created>
  <dcterms:modified xsi:type="dcterms:W3CDTF">2020-10-03T13:58:25Z</dcterms:modified>
  <cp:category>https://www.sorubak.com</cp:category>
</cp:coreProperties>
</file>