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5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28283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47993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0739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14740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17516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1908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74152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41334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0074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27913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75989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A1D1D-6118-426A-ACD4-F063EE793E72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84C11-9DDC-4500-8703-4369BC5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6446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google.com.tr/url?sa=i&amp;url=http://www.bilgimanya.com/gece-ve-gunduz-arasindaki-sicaklik-farkinin-nedeni-ne-olabilir/&amp;psig=AOvVaw3keJZrGBMDxn_db1UoLfNs&amp;ust=1602883229620000&amp;source=images&amp;cd=vfe&amp;ved=0CAIQjRxqFwoTCKi2pL_Dt-wCFQAAAAAdAAAAABAD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42043"/>
          </a:xfrm>
        </p:spPr>
        <p:txBody>
          <a:bodyPr>
            <a:normAutofit fontScale="90000"/>
          </a:bodyPr>
          <a:lstStyle/>
          <a:p>
            <a:r>
              <a:rPr lang="tr-TR" sz="9600" dirty="0" smtClean="0">
                <a:solidFill>
                  <a:srgbClr val="C00000"/>
                </a:solidFill>
              </a:rPr>
              <a:t>DÜNYAMIZ</a:t>
            </a:r>
            <a:endParaRPr lang="tr-TR" sz="9600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987639" y="3540863"/>
            <a:ext cx="9144000" cy="165576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9707"/>
            <a:ext cx="12192000" cy="53511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6525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17" y="111512"/>
            <a:ext cx="12154829" cy="6356195"/>
          </a:xfrm>
        </p:spPr>
      </p:pic>
    </p:spTree>
    <p:extLst>
      <p:ext uri="{BB962C8B-B14F-4D97-AF65-F5344CB8AC3E}">
        <p14:creationId xmlns="" xmlns:p14="http://schemas.microsoft.com/office/powerpoint/2010/main" val="3548536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 içinde sıcaklık farkları oluşur.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53683" y="4680338"/>
            <a:ext cx="10515600" cy="4351338"/>
          </a:xfrm>
        </p:spPr>
        <p:txBody>
          <a:bodyPr>
            <a:normAutofit/>
          </a:bodyPr>
          <a:lstStyle/>
          <a:p>
            <a:r>
              <a:rPr lang="tr-TR" sz="4400" dirty="0" smtClean="0"/>
              <a:t>Geceleri soğuk ,gündüzleri sıcaktır.</a:t>
            </a:r>
            <a:endParaRPr lang="tr-TR" sz="4400" dirty="0"/>
          </a:p>
          <a:p>
            <a:endParaRPr lang="tr-TR" sz="4400" dirty="0"/>
          </a:p>
        </p:txBody>
      </p:sp>
      <p:pic>
        <p:nvPicPr>
          <p:cNvPr id="2050" name="Picture 2" descr="Gece ve gündüz arasındaki sıcaklık farkının nedeni ne olabilir? | Bilgimany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52950"/>
            <a:ext cx="10744200" cy="292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5395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Dünya batıdan doğuya doğru </a:t>
            </a:r>
            <a:r>
              <a:rPr lang="tr-TR" dirty="0" err="1" smtClean="0">
                <a:solidFill>
                  <a:srgbClr val="FF0000"/>
                </a:solidFill>
              </a:rPr>
              <a:t>döner.Bunun</a:t>
            </a:r>
            <a:r>
              <a:rPr lang="tr-TR" dirty="0" smtClean="0">
                <a:solidFill>
                  <a:srgbClr val="FF0000"/>
                </a:solidFill>
              </a:rPr>
              <a:t> sonucunda doğudaki yerler batıya göre güneşi 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daha önce </a:t>
            </a:r>
            <a:r>
              <a:rPr lang="tr-TR" dirty="0" err="1" smtClean="0">
                <a:solidFill>
                  <a:srgbClr val="FF0000"/>
                </a:solidFill>
              </a:rPr>
              <a:t>görür.Yerel</a:t>
            </a:r>
            <a:r>
              <a:rPr lang="tr-TR" dirty="0" smtClean="0">
                <a:solidFill>
                  <a:srgbClr val="FF0000"/>
                </a:solidFill>
              </a:rPr>
              <a:t> saat farkları oluşur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68" y="1996068"/>
            <a:ext cx="10549054" cy="4772722"/>
          </a:xfrm>
        </p:spPr>
      </p:pic>
    </p:spTree>
    <p:extLst>
      <p:ext uri="{BB962C8B-B14F-4D97-AF65-F5344CB8AC3E}">
        <p14:creationId xmlns="" xmlns:p14="http://schemas.microsoft.com/office/powerpoint/2010/main" val="1400574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Güneş ışınlarının gün içerisinde yere düşme açıları değişir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86" y="1538868"/>
            <a:ext cx="11775688" cy="5196469"/>
          </a:xfrm>
        </p:spPr>
      </p:pic>
    </p:spTree>
    <p:extLst>
      <p:ext uri="{BB962C8B-B14F-4D97-AF65-F5344CB8AC3E}">
        <p14:creationId xmlns="" xmlns:p14="http://schemas.microsoft.com/office/powerpoint/2010/main" val="2110202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Cisimlerin gölge uzunları ve yönleri değişir.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77" y="1690689"/>
            <a:ext cx="10314878" cy="5167312"/>
          </a:xfrm>
        </p:spPr>
      </p:pic>
    </p:spTree>
    <p:extLst>
      <p:ext uri="{BB962C8B-B14F-4D97-AF65-F5344CB8AC3E}">
        <p14:creationId xmlns="" xmlns:p14="http://schemas.microsoft.com/office/powerpoint/2010/main" val="2696775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 içinde cisimlerin gölge yönleri sabah </a:t>
            </a:r>
            <a:r>
              <a:rPr lang="tr-TR" dirty="0" err="1" smtClean="0"/>
              <a:t>batı,öğle</a:t>
            </a:r>
            <a:r>
              <a:rPr lang="tr-TR" dirty="0" smtClean="0"/>
              <a:t> </a:t>
            </a:r>
            <a:r>
              <a:rPr lang="tr-TR" dirty="0" err="1" smtClean="0"/>
              <a:t>kuzey,akşam</a:t>
            </a:r>
            <a:r>
              <a:rPr lang="tr-TR" dirty="0" smtClean="0"/>
              <a:t> doğu yönüne düşer.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20" y="1572322"/>
            <a:ext cx="9879980" cy="5129561"/>
          </a:xfrm>
        </p:spPr>
      </p:pic>
    </p:spTree>
    <p:extLst>
      <p:ext uri="{BB962C8B-B14F-4D97-AF65-F5344CB8AC3E}">
        <p14:creationId xmlns="" xmlns:p14="http://schemas.microsoft.com/office/powerpoint/2010/main" val="3642257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DOLANMA HAREKETİ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420" y="1282390"/>
            <a:ext cx="12288643" cy="5575610"/>
          </a:xfrm>
        </p:spPr>
      </p:pic>
    </p:spTree>
    <p:extLst>
      <p:ext uri="{BB962C8B-B14F-4D97-AF65-F5344CB8AC3E}">
        <p14:creationId xmlns="" xmlns:p14="http://schemas.microsoft.com/office/powerpoint/2010/main" val="427086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31" y="365126"/>
            <a:ext cx="11062009" cy="6314454"/>
          </a:xfrm>
        </p:spPr>
      </p:pic>
    </p:spTree>
    <p:extLst>
      <p:ext uri="{BB962C8B-B14F-4D97-AF65-F5344CB8AC3E}">
        <p14:creationId xmlns="" xmlns:p14="http://schemas.microsoft.com/office/powerpoint/2010/main" val="3889419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solidFill>
                  <a:srgbClr val="7030A0"/>
                </a:solidFill>
              </a:rPr>
              <a:t>MEVSİMLER OLUŞUR</a:t>
            </a:r>
            <a:endParaRPr lang="tr-TR" sz="9600" dirty="0">
              <a:solidFill>
                <a:srgbClr val="7030A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662" y="1825625"/>
            <a:ext cx="8702676" cy="4351338"/>
          </a:xfrm>
        </p:spPr>
      </p:pic>
    </p:spTree>
    <p:extLst>
      <p:ext uri="{BB962C8B-B14F-4D97-AF65-F5344CB8AC3E}">
        <p14:creationId xmlns="" xmlns:p14="http://schemas.microsoft.com/office/powerpoint/2010/main" val="3465873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165" y="256757"/>
            <a:ext cx="12533970" cy="6886993"/>
          </a:xfrm>
        </p:spPr>
      </p:pic>
    </p:spTree>
    <p:extLst>
      <p:ext uri="{BB962C8B-B14F-4D97-AF65-F5344CB8AC3E}">
        <p14:creationId xmlns="" xmlns:p14="http://schemas.microsoft.com/office/powerpoint/2010/main" val="2500362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1)Dünyamızın şekline </a:t>
            </a:r>
            <a:r>
              <a:rPr lang="tr-TR" dirty="0" smtClean="0">
                <a:solidFill>
                  <a:srgbClr val="C00000"/>
                </a:solidFill>
              </a:rPr>
              <a:t>GEOİT</a:t>
            </a:r>
            <a:r>
              <a:rPr lang="tr-TR" dirty="0" smtClean="0"/>
              <a:t> denir.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4400" dirty="0" smtClean="0"/>
              <a:t>2)Dünyamızın yörüngesi </a:t>
            </a:r>
            <a:r>
              <a:rPr lang="tr-TR" sz="4400" dirty="0" smtClean="0">
                <a:solidFill>
                  <a:srgbClr val="C00000"/>
                </a:solidFill>
              </a:rPr>
              <a:t>ELİPS</a:t>
            </a:r>
            <a:r>
              <a:rPr lang="tr-TR" sz="4400" dirty="0" smtClean="0"/>
              <a:t> </a:t>
            </a:r>
            <a:r>
              <a:rPr lang="tr-TR" sz="4400" dirty="0" err="1" smtClean="0"/>
              <a:t>dir</a:t>
            </a:r>
            <a:endParaRPr lang="tr-TR" sz="4400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AutoShape 2" descr="Dünya'nın Yörüngesinin Elips Şekli ve... - Coğrafi Paylaşım Sitesi |  Facebook"/>
          <p:cNvSpPr>
            <a:spLocks noChangeAspect="1" noChangeArrowheads="1"/>
          </p:cNvSpPr>
          <p:nvPr/>
        </p:nvSpPr>
        <p:spPr bwMode="auto">
          <a:xfrm>
            <a:off x="63500" y="-136525"/>
            <a:ext cx="2847975" cy="1609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039" y="2624137"/>
            <a:ext cx="9839460" cy="40857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5511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3)Dünyamızın </a:t>
            </a:r>
            <a:r>
              <a:rPr lang="tr-TR" dirty="0" err="1" smtClean="0"/>
              <a:t>ortasında,dünyamızı</a:t>
            </a:r>
            <a:r>
              <a:rPr lang="tr-TR" dirty="0" smtClean="0"/>
              <a:t> iki eşit parçaya ayırdığı düşünülen çizgiye ekvator denir.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73" y="1825624"/>
            <a:ext cx="9272788" cy="5032375"/>
          </a:xfrm>
        </p:spPr>
      </p:pic>
    </p:spTree>
    <p:extLst>
      <p:ext uri="{BB962C8B-B14F-4D97-AF65-F5344CB8AC3E}">
        <p14:creationId xmlns="" xmlns:p14="http://schemas.microsoft.com/office/powerpoint/2010/main" val="2409570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4)Dünyamız ,Güneş etrafında dolanan 8 gezegenden 3.südür.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46" y="1825625"/>
            <a:ext cx="11199254" cy="4910026"/>
          </a:xfrm>
        </p:spPr>
      </p:pic>
    </p:spTree>
    <p:extLst>
      <p:ext uri="{BB962C8B-B14F-4D97-AF65-F5344CB8AC3E}">
        <p14:creationId xmlns="" xmlns:p14="http://schemas.microsoft.com/office/powerpoint/2010/main" val="3547025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       </a:t>
            </a:r>
            <a:r>
              <a:rPr lang="tr-TR" sz="6000" b="1" dirty="0" smtClean="0">
                <a:solidFill>
                  <a:srgbClr val="FF0000"/>
                </a:solidFill>
              </a:rPr>
              <a:t>DÜNYAMIZIN HAREKETLERİ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9600" dirty="0" smtClean="0">
                <a:solidFill>
                  <a:schemeClr val="accent2"/>
                </a:solidFill>
              </a:rPr>
              <a:t>1-DÖNME</a:t>
            </a:r>
          </a:p>
          <a:p>
            <a:pPr marL="0" indent="0">
              <a:buNone/>
            </a:pPr>
            <a:r>
              <a:rPr lang="tr-TR" sz="9600" dirty="0" smtClean="0">
                <a:solidFill>
                  <a:schemeClr val="accent2"/>
                </a:solidFill>
              </a:rPr>
              <a:t>2-DOLANMA</a:t>
            </a:r>
            <a:endParaRPr lang="tr-TR" sz="9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242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dirty="0" smtClean="0"/>
              <a:t>1-DÖNME HAREKETİ</a:t>
            </a:r>
            <a:endParaRPr lang="tr-TR" sz="7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Dünyamız kendi etrafında döner .Bu dönüşünü 24 saatte tamamlar.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498" y="2513786"/>
            <a:ext cx="8051180" cy="43442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8474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Topacın hareketine benzer.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77" y="1382752"/>
            <a:ext cx="11496907" cy="5475248"/>
          </a:xfrm>
        </p:spPr>
      </p:pic>
    </p:spTree>
    <p:extLst>
      <p:ext uri="{BB962C8B-B14F-4D97-AF65-F5344CB8AC3E}">
        <p14:creationId xmlns="" xmlns:p14="http://schemas.microsoft.com/office/powerpoint/2010/main" val="1149267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Dünyamız kendi ekseni etrafında dönmesi sonucu gece gündüz oluşur.</a:t>
            </a:r>
            <a:endParaRPr lang="tr-TR" dirty="0"/>
          </a:p>
        </p:txBody>
      </p:sp>
      <p:pic>
        <p:nvPicPr>
          <p:cNvPr id="11" name="İçerik Yer Tutucusu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1" y="1825625"/>
            <a:ext cx="9777760" cy="4351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4" descr="Gece ve gündüz nasıl meydana geliyor? İşte merak edilenler… - En Son  Haberler - Milliyet"/>
          <p:cNvSpPr>
            <a:spLocks noChangeAspect="1" noChangeArrowheads="1"/>
          </p:cNvSpPr>
          <p:nvPr/>
        </p:nvSpPr>
        <p:spPr bwMode="auto">
          <a:xfrm>
            <a:off x="63500" y="-136525"/>
            <a:ext cx="2857500" cy="1609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58001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37536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116</Words>
  <PresentationFormat>Özel</PresentationFormat>
  <Paragraphs>20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Office Teması</vt:lpstr>
      <vt:lpstr>DÜNYAMIZ</vt:lpstr>
      <vt:lpstr>1)Dünyamızın şekline GEOİT denir.</vt:lpstr>
      <vt:lpstr>3)Dünyamızın ortasında,dünyamızı iki eşit parçaya ayırdığı düşünülen çizgiye ekvator denir.</vt:lpstr>
      <vt:lpstr>4)Dünyamız ,Güneş etrafında dolanan 8 gezegenden 3.südür.</vt:lpstr>
      <vt:lpstr>       DÜNYAMIZIN HAREKETLERİ</vt:lpstr>
      <vt:lpstr>1-DÖNME HAREKETİ</vt:lpstr>
      <vt:lpstr>Topacın hareketine benzer.</vt:lpstr>
      <vt:lpstr>Dünyamız kendi ekseni etrafında dönmesi sonucu gece gündüz oluşur.</vt:lpstr>
      <vt:lpstr>Slayt 9</vt:lpstr>
      <vt:lpstr>Slayt 10</vt:lpstr>
      <vt:lpstr>Gün içinde sıcaklık farkları oluşur.</vt:lpstr>
      <vt:lpstr>Dünya batıdan doğuya doğru döner.Bunun sonucunda doğudaki yerler batıya göre güneşi  daha önce görür.Yerel saat farkları oluşur.</vt:lpstr>
      <vt:lpstr>Güneş ışınlarının gün içerisinde yere düşme açıları değişir</vt:lpstr>
      <vt:lpstr>Cisimlerin gölge uzunları ve yönleri değişir.</vt:lpstr>
      <vt:lpstr>Gün içinde cisimlerin gölge yönleri sabah batı,öğle kuzey,akşam doğu yönüne düşer.</vt:lpstr>
      <vt:lpstr>DOLANMA HAREKETİ</vt:lpstr>
      <vt:lpstr>Slayt 17</vt:lpstr>
      <vt:lpstr>MEVSİMLER OLUŞUR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2020-10-15T20:07:24Z</dcterms:created>
  <dcterms:modified xsi:type="dcterms:W3CDTF">2020-10-19T10:17:29Z</dcterms:modified>
  <cp:category>https://www.sorubak.com</cp:category>
</cp:coreProperties>
</file>