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ink/ink1.xml" ContentType="application/inkml+xml"/>
  <Override PartName="/ppt/tags/tag2.xml" ContentType="application/vnd.openxmlformats-officedocument.presentationml.tags+xml"/>
  <Override PartName="/ppt/ink/ink2.xml" ContentType="application/inkml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3.xml" ContentType="application/inkml+xml"/>
  <Override PartName="/ppt/tags/tag4.xml" ContentType="application/vnd.openxmlformats-officedocument.presentationml.tags+xml"/>
  <Override PartName="/ppt/ink/ink4.xml" ContentType="application/inkml+xml"/>
  <Override PartName="/ppt/tags/tag5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7" r:id="rId10"/>
    <p:sldId id="263" r:id="rId11"/>
    <p:sldId id="264" r:id="rId12"/>
    <p:sldId id="265" r:id="rId13"/>
    <p:sldId id="268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259B"/>
    <a:srgbClr val="75FF0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4.svg"/><Relationship Id="rId1" Type="http://schemas.openxmlformats.org/officeDocument/2006/relationships/image" Target="../media/image11.png"/><Relationship Id="rId6" Type="http://schemas.openxmlformats.org/officeDocument/2006/relationships/image" Target="../media/image8.svg"/><Relationship Id="rId5" Type="http://schemas.openxmlformats.org/officeDocument/2006/relationships/image" Target="../media/image13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0FAA0A-7C4B-4809-A636-9CD5EE5A0EA4}" type="doc">
      <dgm:prSet loTypeId="urn:microsoft.com/office/officeart/2018/layout/CircleProcess" loCatId="simpleprocesssa" qsTypeId="urn:microsoft.com/office/officeart/2005/8/quickstyle/simple1" qsCatId="simple" csTypeId="urn:microsoft.com/office/officeart/2005/8/colors/colorful1#1" csCatId="colorful"/>
      <dgm:spPr/>
      <dgm:t>
        <a:bodyPr/>
        <a:lstStyle/>
        <a:p>
          <a:endParaRPr lang="en-US"/>
        </a:p>
      </dgm:t>
    </dgm:pt>
    <dgm:pt modelId="{0A32ED11-1482-46C8-871E-01DD3D139AD0}">
      <dgm:prSet/>
      <dgm:spPr/>
      <dgm:t>
        <a:bodyPr/>
        <a:lstStyle/>
        <a:p>
          <a:r>
            <a:rPr lang="tr-TR" dirty="0"/>
            <a:t>Okurken, yazarken, yürürken, koşarken ve hatta uyurken bile enerji harcarız. </a:t>
          </a:r>
          <a:endParaRPr lang="en-US" dirty="0"/>
        </a:p>
      </dgm:t>
    </dgm:pt>
    <dgm:pt modelId="{19B1A946-B0CF-4033-81FB-9703C49F56FE}" type="parTrans" cxnId="{4F3C4A9C-6A03-4A78-8621-E46D79838B6B}">
      <dgm:prSet/>
      <dgm:spPr/>
      <dgm:t>
        <a:bodyPr/>
        <a:lstStyle/>
        <a:p>
          <a:endParaRPr lang="en-US"/>
        </a:p>
      </dgm:t>
    </dgm:pt>
    <dgm:pt modelId="{6FB7411E-52A2-490E-884A-9637D72B8F29}" type="sibTrans" cxnId="{4F3C4A9C-6A03-4A78-8621-E46D79838B6B}">
      <dgm:prSet/>
      <dgm:spPr/>
      <dgm:t>
        <a:bodyPr/>
        <a:lstStyle/>
        <a:p>
          <a:endParaRPr lang="en-US"/>
        </a:p>
      </dgm:t>
    </dgm:pt>
    <dgm:pt modelId="{CFC0CC1B-C6E3-421E-89BC-8CCFAADC9935}">
      <dgm:prSet/>
      <dgm:spPr/>
      <dgm:t>
        <a:bodyPr/>
        <a:lstStyle/>
        <a:p>
          <a:r>
            <a:rPr lang="tr-TR"/>
            <a:t>Canlılar yaşamak için gerekli enerjiyi besinlerden sağlar.</a:t>
          </a:r>
          <a:endParaRPr lang="en-US"/>
        </a:p>
      </dgm:t>
    </dgm:pt>
    <dgm:pt modelId="{50464D77-5D44-4D93-9620-84DE5D8E70CB}" type="parTrans" cxnId="{68A77961-8063-470A-A0A8-31D5FEE1E98B}">
      <dgm:prSet/>
      <dgm:spPr/>
      <dgm:t>
        <a:bodyPr/>
        <a:lstStyle/>
        <a:p>
          <a:endParaRPr lang="en-US"/>
        </a:p>
      </dgm:t>
    </dgm:pt>
    <dgm:pt modelId="{B1BA65A1-CF55-4040-973C-61C742D3C0DE}" type="sibTrans" cxnId="{68A77961-8063-470A-A0A8-31D5FEE1E98B}">
      <dgm:prSet/>
      <dgm:spPr/>
      <dgm:t>
        <a:bodyPr/>
        <a:lstStyle/>
        <a:p>
          <a:endParaRPr lang="en-US"/>
        </a:p>
      </dgm:t>
    </dgm:pt>
    <dgm:pt modelId="{4F2415BD-8FBB-42FF-B54D-01F67CDACA4B}">
      <dgm:prSet/>
      <dgm:spPr/>
      <dgm:t>
        <a:bodyPr/>
        <a:lstStyle/>
        <a:p>
          <a:r>
            <a:rPr lang="tr-TR"/>
            <a:t>Tüm canlıların büyüyüp gelişmesi, sağlıklı bir yaşam sürdürmesi beslenmeye bağlıdır.</a:t>
          </a:r>
          <a:endParaRPr lang="en-US"/>
        </a:p>
      </dgm:t>
    </dgm:pt>
    <dgm:pt modelId="{EC37C06D-1C7F-4A02-9BC2-C0DD082F1CBB}" type="parTrans" cxnId="{B47DC4C5-500B-49A0-B2CB-FBEB0C9CF59A}">
      <dgm:prSet/>
      <dgm:spPr/>
      <dgm:t>
        <a:bodyPr/>
        <a:lstStyle/>
        <a:p>
          <a:endParaRPr lang="en-US"/>
        </a:p>
      </dgm:t>
    </dgm:pt>
    <dgm:pt modelId="{5ADA456B-CE32-4D38-A313-0053D405E760}" type="sibTrans" cxnId="{B47DC4C5-500B-49A0-B2CB-FBEB0C9CF59A}">
      <dgm:prSet/>
      <dgm:spPr/>
      <dgm:t>
        <a:bodyPr/>
        <a:lstStyle/>
        <a:p>
          <a:endParaRPr lang="en-US"/>
        </a:p>
      </dgm:t>
    </dgm:pt>
    <dgm:pt modelId="{EFD66F8A-E922-446A-85EB-C633C9EF9FCC}">
      <dgm:prSet/>
      <dgm:spPr/>
      <dgm:t>
        <a:bodyPr/>
        <a:lstStyle/>
        <a:p>
          <a:r>
            <a:rPr lang="tr-TR"/>
            <a:t>Her canlının yaşamsal faaliyetlerini gerçekleştirmeleri için besinlere ihtiyacı vardır.</a:t>
          </a:r>
          <a:endParaRPr lang="en-US"/>
        </a:p>
      </dgm:t>
    </dgm:pt>
    <dgm:pt modelId="{0442D176-E5E7-435C-B8E3-D200E9B3D7E2}" type="parTrans" cxnId="{EB7BA7C8-F84B-468E-B359-BFB338922765}">
      <dgm:prSet/>
      <dgm:spPr/>
      <dgm:t>
        <a:bodyPr/>
        <a:lstStyle/>
        <a:p>
          <a:endParaRPr lang="en-US"/>
        </a:p>
      </dgm:t>
    </dgm:pt>
    <dgm:pt modelId="{3B0E6BDF-5625-4264-9435-7D5DB8434406}" type="sibTrans" cxnId="{EB7BA7C8-F84B-468E-B359-BFB338922765}">
      <dgm:prSet/>
      <dgm:spPr/>
      <dgm:t>
        <a:bodyPr/>
        <a:lstStyle/>
        <a:p>
          <a:endParaRPr lang="en-US"/>
        </a:p>
      </dgm:t>
    </dgm:pt>
    <dgm:pt modelId="{F9CFE222-FD37-444F-B71C-744D9C082080}" type="pres">
      <dgm:prSet presAssocID="{3D0FAA0A-7C4B-4809-A636-9CD5EE5A0EA4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08D6AD18-1DFC-4C79-88DC-A6D22CC25F42}" type="pres">
      <dgm:prSet presAssocID="{EFD66F8A-E922-446A-85EB-C633C9EF9FCC}" presName="Accent4" presStyleCnt="0"/>
      <dgm:spPr/>
    </dgm:pt>
    <dgm:pt modelId="{9288FC15-A1CF-4397-8B88-A6DF0B9493E8}" type="pres">
      <dgm:prSet presAssocID="{EFD66F8A-E922-446A-85EB-C633C9EF9FCC}" presName="Accent" presStyleLbl="node1" presStyleIdx="0" presStyleCnt="8"/>
      <dgm:spPr/>
    </dgm:pt>
    <dgm:pt modelId="{9A4E7DD9-1FC1-423E-A93F-EA6053D54E3B}" type="pres">
      <dgm:prSet presAssocID="{EFD66F8A-E922-446A-85EB-C633C9EF9FCC}" presName="ParentBackground4" presStyleCnt="0"/>
      <dgm:spPr/>
    </dgm:pt>
    <dgm:pt modelId="{8046FD87-BB7D-4271-B5AE-03BE7610EA14}" type="pres">
      <dgm:prSet presAssocID="{EFD66F8A-E922-446A-85EB-C633C9EF9FCC}" presName="ParentBackground" presStyleLbl="node1" presStyleIdx="1" presStyleCnt="8"/>
      <dgm:spPr/>
    </dgm:pt>
    <dgm:pt modelId="{3025A14E-992C-4ACC-8A6D-DD7CE766AA02}" type="pres">
      <dgm:prSet presAssocID="{EFD66F8A-E922-446A-85EB-C633C9EF9FCC}" presName="Parent4" presStyleLbl="fgAcc0" presStyleIdx="0" presStyleCnt="0">
        <dgm:presLayoutVars>
          <dgm:chMax val="1"/>
          <dgm:chPref val="1"/>
          <dgm:bulletEnabled val="1"/>
        </dgm:presLayoutVars>
      </dgm:prSet>
      <dgm:spPr/>
    </dgm:pt>
    <dgm:pt modelId="{233A7719-7BDB-4FDF-89E3-4B6D8E9D5178}" type="pres">
      <dgm:prSet presAssocID="{4F2415BD-8FBB-42FF-B54D-01F67CDACA4B}" presName="Accent3" presStyleCnt="0"/>
      <dgm:spPr/>
    </dgm:pt>
    <dgm:pt modelId="{D68303AA-EF01-44D6-A04C-7003C1E82927}" type="pres">
      <dgm:prSet presAssocID="{4F2415BD-8FBB-42FF-B54D-01F67CDACA4B}" presName="Accent" presStyleLbl="node1" presStyleIdx="2" presStyleCnt="8"/>
      <dgm:spPr/>
    </dgm:pt>
    <dgm:pt modelId="{388C9595-EBA1-48F7-AE76-63FED409AFB7}" type="pres">
      <dgm:prSet presAssocID="{4F2415BD-8FBB-42FF-B54D-01F67CDACA4B}" presName="ParentBackground3" presStyleCnt="0"/>
      <dgm:spPr/>
    </dgm:pt>
    <dgm:pt modelId="{8CF3D5CA-152E-446C-9EF0-EAC973D38E74}" type="pres">
      <dgm:prSet presAssocID="{4F2415BD-8FBB-42FF-B54D-01F67CDACA4B}" presName="ParentBackground" presStyleLbl="node1" presStyleIdx="3" presStyleCnt="8"/>
      <dgm:spPr/>
    </dgm:pt>
    <dgm:pt modelId="{204F3ED7-3789-456B-95DB-E1E256DF1EA3}" type="pres">
      <dgm:prSet presAssocID="{4F2415BD-8FBB-42FF-B54D-01F67CDACA4B}" presName="Parent3" presStyleLbl="fgAcc0" presStyleIdx="0" presStyleCnt="0">
        <dgm:presLayoutVars>
          <dgm:chMax val="1"/>
          <dgm:chPref val="1"/>
          <dgm:bulletEnabled val="1"/>
        </dgm:presLayoutVars>
      </dgm:prSet>
      <dgm:spPr/>
    </dgm:pt>
    <dgm:pt modelId="{5CE16AE5-B898-4FEB-8B1D-737795067369}" type="pres">
      <dgm:prSet presAssocID="{CFC0CC1B-C6E3-421E-89BC-8CCFAADC9935}" presName="Accent2" presStyleCnt="0"/>
      <dgm:spPr/>
    </dgm:pt>
    <dgm:pt modelId="{FEC260FE-4AC3-4A82-8097-B8000B1F802E}" type="pres">
      <dgm:prSet presAssocID="{CFC0CC1B-C6E3-421E-89BC-8CCFAADC9935}" presName="Accent" presStyleLbl="node1" presStyleIdx="4" presStyleCnt="8"/>
      <dgm:spPr/>
    </dgm:pt>
    <dgm:pt modelId="{2CA4E009-E752-4AA0-9269-D11EC55FAF37}" type="pres">
      <dgm:prSet presAssocID="{CFC0CC1B-C6E3-421E-89BC-8CCFAADC9935}" presName="ParentBackground2" presStyleCnt="0"/>
      <dgm:spPr/>
    </dgm:pt>
    <dgm:pt modelId="{746E3322-024F-4B3B-9897-F8F9CF527EE4}" type="pres">
      <dgm:prSet presAssocID="{CFC0CC1B-C6E3-421E-89BC-8CCFAADC9935}" presName="ParentBackground" presStyleLbl="node1" presStyleIdx="5" presStyleCnt="8"/>
      <dgm:spPr/>
    </dgm:pt>
    <dgm:pt modelId="{6A91E5DA-5364-4B9D-99B2-4616C3238416}" type="pres">
      <dgm:prSet presAssocID="{CFC0CC1B-C6E3-421E-89BC-8CCFAADC9935}" presName="Parent2" presStyleLbl="fgAcc0" presStyleIdx="0" presStyleCnt="0">
        <dgm:presLayoutVars>
          <dgm:chMax val="1"/>
          <dgm:chPref val="1"/>
          <dgm:bulletEnabled val="1"/>
        </dgm:presLayoutVars>
      </dgm:prSet>
      <dgm:spPr/>
    </dgm:pt>
    <dgm:pt modelId="{E3E16CC3-AB71-4F12-A098-C0C5D05F2671}" type="pres">
      <dgm:prSet presAssocID="{0A32ED11-1482-46C8-871E-01DD3D139AD0}" presName="Accent1" presStyleCnt="0"/>
      <dgm:spPr/>
    </dgm:pt>
    <dgm:pt modelId="{1617958D-0F94-460D-B898-241638E79865}" type="pres">
      <dgm:prSet presAssocID="{0A32ED11-1482-46C8-871E-01DD3D139AD0}" presName="Accent" presStyleLbl="node1" presStyleIdx="6" presStyleCnt="8"/>
      <dgm:spPr/>
    </dgm:pt>
    <dgm:pt modelId="{6C5B8795-EBCF-44D7-85E6-2D63417AFE99}" type="pres">
      <dgm:prSet presAssocID="{0A32ED11-1482-46C8-871E-01DD3D139AD0}" presName="ParentBackground1" presStyleCnt="0"/>
      <dgm:spPr/>
    </dgm:pt>
    <dgm:pt modelId="{5729F832-9BB4-426F-9BAD-29D955E3C602}" type="pres">
      <dgm:prSet presAssocID="{0A32ED11-1482-46C8-871E-01DD3D139AD0}" presName="ParentBackground" presStyleLbl="node1" presStyleIdx="7" presStyleCnt="8"/>
      <dgm:spPr/>
    </dgm:pt>
    <dgm:pt modelId="{E1F0106D-3231-41CF-A7BA-AE6625F29085}" type="pres">
      <dgm:prSet presAssocID="{0A32ED11-1482-46C8-871E-01DD3D139AD0}" presName="Parent1" presStyleLbl="fgAcc0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BDAA0D0A-3829-4D91-8523-558292218590}" type="presOf" srcId="{CFC0CC1B-C6E3-421E-89BC-8CCFAADC9935}" destId="{6A91E5DA-5364-4B9D-99B2-4616C3238416}" srcOrd="1" destOrd="0" presId="urn:microsoft.com/office/officeart/2018/layout/CircleProcess"/>
    <dgm:cxn modelId="{68A77961-8063-470A-A0A8-31D5FEE1E98B}" srcId="{3D0FAA0A-7C4B-4809-A636-9CD5EE5A0EA4}" destId="{CFC0CC1B-C6E3-421E-89BC-8CCFAADC9935}" srcOrd="1" destOrd="0" parTransId="{50464D77-5D44-4D93-9620-84DE5D8E70CB}" sibTransId="{B1BA65A1-CF55-4040-973C-61C742D3C0DE}"/>
    <dgm:cxn modelId="{DF8EA344-3ABC-416F-9945-A9F2E12D6C4E}" type="presOf" srcId="{EFD66F8A-E922-446A-85EB-C633C9EF9FCC}" destId="{3025A14E-992C-4ACC-8A6D-DD7CE766AA02}" srcOrd="1" destOrd="0" presId="urn:microsoft.com/office/officeart/2018/layout/CircleProcess"/>
    <dgm:cxn modelId="{01C7794B-5347-4029-B0E9-DF44725BDA86}" type="presOf" srcId="{0A32ED11-1482-46C8-871E-01DD3D139AD0}" destId="{E1F0106D-3231-41CF-A7BA-AE6625F29085}" srcOrd="1" destOrd="0" presId="urn:microsoft.com/office/officeart/2018/layout/CircleProcess"/>
    <dgm:cxn modelId="{DB5CEB55-EB08-4A24-9303-5B4B90330407}" type="presOf" srcId="{4F2415BD-8FBB-42FF-B54D-01F67CDACA4B}" destId="{8CF3D5CA-152E-446C-9EF0-EAC973D38E74}" srcOrd="0" destOrd="0" presId="urn:microsoft.com/office/officeart/2018/layout/CircleProcess"/>
    <dgm:cxn modelId="{E4731458-7230-4BAC-869D-17BE7D48D20D}" type="presOf" srcId="{3D0FAA0A-7C4B-4809-A636-9CD5EE5A0EA4}" destId="{F9CFE222-FD37-444F-B71C-744D9C082080}" srcOrd="0" destOrd="0" presId="urn:microsoft.com/office/officeart/2018/layout/CircleProcess"/>
    <dgm:cxn modelId="{3895A85A-BD84-4834-8BAB-977C1074C29A}" type="presOf" srcId="{4F2415BD-8FBB-42FF-B54D-01F67CDACA4B}" destId="{204F3ED7-3789-456B-95DB-E1E256DF1EA3}" srcOrd="1" destOrd="0" presId="urn:microsoft.com/office/officeart/2018/layout/CircleProcess"/>
    <dgm:cxn modelId="{2C328992-5FD5-4C60-99D3-A3A6AA91E00E}" type="presOf" srcId="{0A32ED11-1482-46C8-871E-01DD3D139AD0}" destId="{5729F832-9BB4-426F-9BAD-29D955E3C602}" srcOrd="0" destOrd="0" presId="urn:microsoft.com/office/officeart/2018/layout/CircleProcess"/>
    <dgm:cxn modelId="{4F3C4A9C-6A03-4A78-8621-E46D79838B6B}" srcId="{3D0FAA0A-7C4B-4809-A636-9CD5EE5A0EA4}" destId="{0A32ED11-1482-46C8-871E-01DD3D139AD0}" srcOrd="0" destOrd="0" parTransId="{19B1A946-B0CF-4033-81FB-9703C49F56FE}" sibTransId="{6FB7411E-52A2-490E-884A-9637D72B8F29}"/>
    <dgm:cxn modelId="{DB6EA49C-3978-428F-A896-D0FB244D6645}" type="presOf" srcId="{EFD66F8A-E922-446A-85EB-C633C9EF9FCC}" destId="{8046FD87-BB7D-4271-B5AE-03BE7610EA14}" srcOrd="0" destOrd="0" presId="urn:microsoft.com/office/officeart/2018/layout/CircleProcess"/>
    <dgm:cxn modelId="{B47DC4C5-500B-49A0-B2CB-FBEB0C9CF59A}" srcId="{3D0FAA0A-7C4B-4809-A636-9CD5EE5A0EA4}" destId="{4F2415BD-8FBB-42FF-B54D-01F67CDACA4B}" srcOrd="2" destOrd="0" parTransId="{EC37C06D-1C7F-4A02-9BC2-C0DD082F1CBB}" sibTransId="{5ADA456B-CE32-4D38-A313-0053D405E760}"/>
    <dgm:cxn modelId="{EB7BA7C8-F84B-468E-B359-BFB338922765}" srcId="{3D0FAA0A-7C4B-4809-A636-9CD5EE5A0EA4}" destId="{EFD66F8A-E922-446A-85EB-C633C9EF9FCC}" srcOrd="3" destOrd="0" parTransId="{0442D176-E5E7-435C-B8E3-D200E9B3D7E2}" sibTransId="{3B0E6BDF-5625-4264-9435-7D5DB8434406}"/>
    <dgm:cxn modelId="{01D5F5FF-3114-4B24-9CB8-021E894FE609}" type="presOf" srcId="{CFC0CC1B-C6E3-421E-89BC-8CCFAADC9935}" destId="{746E3322-024F-4B3B-9897-F8F9CF527EE4}" srcOrd="0" destOrd="0" presId="urn:microsoft.com/office/officeart/2018/layout/CircleProcess"/>
    <dgm:cxn modelId="{86929112-83C8-4971-893C-C561668E900F}" type="presParOf" srcId="{F9CFE222-FD37-444F-B71C-744D9C082080}" destId="{08D6AD18-1DFC-4C79-88DC-A6D22CC25F42}" srcOrd="0" destOrd="0" presId="urn:microsoft.com/office/officeart/2018/layout/CircleProcess"/>
    <dgm:cxn modelId="{DE44E660-1B3E-4E63-B2E8-74FBBBAC8EA4}" type="presParOf" srcId="{08D6AD18-1DFC-4C79-88DC-A6D22CC25F42}" destId="{9288FC15-A1CF-4397-8B88-A6DF0B9493E8}" srcOrd="0" destOrd="0" presId="urn:microsoft.com/office/officeart/2018/layout/CircleProcess"/>
    <dgm:cxn modelId="{771FD148-C6C0-4C0F-931D-F43E8EBE5F17}" type="presParOf" srcId="{F9CFE222-FD37-444F-B71C-744D9C082080}" destId="{9A4E7DD9-1FC1-423E-A93F-EA6053D54E3B}" srcOrd="1" destOrd="0" presId="urn:microsoft.com/office/officeart/2018/layout/CircleProcess"/>
    <dgm:cxn modelId="{7D7EA3F7-F74D-452B-A94C-B6B0194F3AB4}" type="presParOf" srcId="{9A4E7DD9-1FC1-423E-A93F-EA6053D54E3B}" destId="{8046FD87-BB7D-4271-B5AE-03BE7610EA14}" srcOrd="0" destOrd="0" presId="urn:microsoft.com/office/officeart/2018/layout/CircleProcess"/>
    <dgm:cxn modelId="{3831340E-CC64-415B-8C17-C9716FA13CBF}" type="presParOf" srcId="{F9CFE222-FD37-444F-B71C-744D9C082080}" destId="{3025A14E-992C-4ACC-8A6D-DD7CE766AA02}" srcOrd="2" destOrd="0" presId="urn:microsoft.com/office/officeart/2018/layout/CircleProcess"/>
    <dgm:cxn modelId="{1D5D7699-DB0D-48F8-82EC-E2842F0AA35F}" type="presParOf" srcId="{F9CFE222-FD37-444F-B71C-744D9C082080}" destId="{233A7719-7BDB-4FDF-89E3-4B6D8E9D5178}" srcOrd="3" destOrd="0" presId="urn:microsoft.com/office/officeart/2018/layout/CircleProcess"/>
    <dgm:cxn modelId="{5B69F59E-DB76-4058-ADE4-A9C979A07F51}" type="presParOf" srcId="{233A7719-7BDB-4FDF-89E3-4B6D8E9D5178}" destId="{D68303AA-EF01-44D6-A04C-7003C1E82927}" srcOrd="0" destOrd="0" presId="urn:microsoft.com/office/officeart/2018/layout/CircleProcess"/>
    <dgm:cxn modelId="{D8506699-9D64-49B0-B0D4-D2AE39950DFA}" type="presParOf" srcId="{F9CFE222-FD37-444F-B71C-744D9C082080}" destId="{388C9595-EBA1-48F7-AE76-63FED409AFB7}" srcOrd="4" destOrd="0" presId="urn:microsoft.com/office/officeart/2018/layout/CircleProcess"/>
    <dgm:cxn modelId="{CAF27A1C-0881-49CB-9390-37301AE805C4}" type="presParOf" srcId="{388C9595-EBA1-48F7-AE76-63FED409AFB7}" destId="{8CF3D5CA-152E-446C-9EF0-EAC973D38E74}" srcOrd="0" destOrd="0" presId="urn:microsoft.com/office/officeart/2018/layout/CircleProcess"/>
    <dgm:cxn modelId="{97850685-59D8-4E07-B490-11E221E88DB0}" type="presParOf" srcId="{F9CFE222-FD37-444F-B71C-744D9C082080}" destId="{204F3ED7-3789-456B-95DB-E1E256DF1EA3}" srcOrd="5" destOrd="0" presId="urn:microsoft.com/office/officeart/2018/layout/CircleProcess"/>
    <dgm:cxn modelId="{6492BAB9-2097-4217-A70F-898A8F8258AF}" type="presParOf" srcId="{F9CFE222-FD37-444F-B71C-744D9C082080}" destId="{5CE16AE5-B898-4FEB-8B1D-737795067369}" srcOrd="6" destOrd="0" presId="urn:microsoft.com/office/officeart/2018/layout/CircleProcess"/>
    <dgm:cxn modelId="{87CD33AB-F5C6-4D8D-8479-D669346A6B85}" type="presParOf" srcId="{5CE16AE5-B898-4FEB-8B1D-737795067369}" destId="{FEC260FE-4AC3-4A82-8097-B8000B1F802E}" srcOrd="0" destOrd="0" presId="urn:microsoft.com/office/officeart/2018/layout/CircleProcess"/>
    <dgm:cxn modelId="{D9C6F81C-FE38-4835-8D1C-534657FD15B5}" type="presParOf" srcId="{F9CFE222-FD37-444F-B71C-744D9C082080}" destId="{2CA4E009-E752-4AA0-9269-D11EC55FAF37}" srcOrd="7" destOrd="0" presId="urn:microsoft.com/office/officeart/2018/layout/CircleProcess"/>
    <dgm:cxn modelId="{A4C4D753-AC68-464E-8303-6961338F6E90}" type="presParOf" srcId="{2CA4E009-E752-4AA0-9269-D11EC55FAF37}" destId="{746E3322-024F-4B3B-9897-F8F9CF527EE4}" srcOrd="0" destOrd="0" presId="urn:microsoft.com/office/officeart/2018/layout/CircleProcess"/>
    <dgm:cxn modelId="{F82167A1-2E05-4D60-8479-CDBA4FA7DE64}" type="presParOf" srcId="{F9CFE222-FD37-444F-B71C-744D9C082080}" destId="{6A91E5DA-5364-4B9D-99B2-4616C3238416}" srcOrd="8" destOrd="0" presId="urn:microsoft.com/office/officeart/2018/layout/CircleProcess"/>
    <dgm:cxn modelId="{1DD1F5E9-474F-45D0-B901-98132316E0F4}" type="presParOf" srcId="{F9CFE222-FD37-444F-B71C-744D9C082080}" destId="{E3E16CC3-AB71-4F12-A098-C0C5D05F2671}" srcOrd="9" destOrd="0" presId="urn:microsoft.com/office/officeart/2018/layout/CircleProcess"/>
    <dgm:cxn modelId="{A5103373-F373-4B14-85CD-73050317747D}" type="presParOf" srcId="{E3E16CC3-AB71-4F12-A098-C0C5D05F2671}" destId="{1617958D-0F94-460D-B898-241638E79865}" srcOrd="0" destOrd="0" presId="urn:microsoft.com/office/officeart/2018/layout/CircleProcess"/>
    <dgm:cxn modelId="{CA81C57C-98E1-4885-8715-CF618C91E12C}" type="presParOf" srcId="{F9CFE222-FD37-444F-B71C-744D9C082080}" destId="{6C5B8795-EBCF-44D7-85E6-2D63417AFE99}" srcOrd="10" destOrd="0" presId="urn:microsoft.com/office/officeart/2018/layout/CircleProcess"/>
    <dgm:cxn modelId="{996829C0-4123-4F33-915B-BD7937D57E05}" type="presParOf" srcId="{6C5B8795-EBCF-44D7-85E6-2D63417AFE99}" destId="{5729F832-9BB4-426F-9BAD-29D955E3C602}" srcOrd="0" destOrd="0" presId="urn:microsoft.com/office/officeart/2018/layout/CircleProcess"/>
    <dgm:cxn modelId="{E2FD7C1E-DE27-45A7-ABA0-7DC17BC4A091}" type="presParOf" srcId="{F9CFE222-FD37-444F-B71C-744D9C082080}" destId="{E1F0106D-3231-41CF-A7BA-AE6625F29085}" srcOrd="11" destOrd="0" presId="urn:microsoft.com/office/officeart/2018/layout/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187090-880B-43F0-A6C4-720088D75A2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BF0CFE1-7994-4B1D-B39F-CE21671CDB16}">
      <dgm:prSet/>
      <dgm:spPr/>
      <dgm:t>
        <a:bodyPr/>
        <a:lstStyle/>
        <a:p>
          <a:r>
            <a:rPr lang="tr-TR"/>
            <a:t>BESİN İÇERİKLERİ</a:t>
          </a:r>
          <a:endParaRPr lang="en-US"/>
        </a:p>
      </dgm:t>
    </dgm:pt>
    <dgm:pt modelId="{FB5B7B41-E849-4A2C-A054-85EEE280F9D7}" type="parTrans" cxnId="{35D0AF50-F879-4F32-A5C0-33CE8A7FBF9C}">
      <dgm:prSet/>
      <dgm:spPr/>
      <dgm:t>
        <a:bodyPr/>
        <a:lstStyle/>
        <a:p>
          <a:endParaRPr lang="en-US"/>
        </a:p>
      </dgm:t>
    </dgm:pt>
    <dgm:pt modelId="{8E70F1E7-0A49-40E4-A43D-8F1B1F6B826D}" type="sibTrans" cxnId="{35D0AF50-F879-4F32-A5C0-33CE8A7FBF9C}">
      <dgm:prSet/>
      <dgm:spPr/>
      <dgm:t>
        <a:bodyPr/>
        <a:lstStyle/>
        <a:p>
          <a:endParaRPr lang="en-US"/>
        </a:p>
      </dgm:t>
    </dgm:pt>
    <dgm:pt modelId="{DF4F02BE-4515-4C44-B808-6C8E491B9940}">
      <dgm:prSet/>
      <dgm:spPr/>
      <dgm:t>
        <a:bodyPr/>
        <a:lstStyle/>
        <a:p>
          <a:r>
            <a:rPr lang="tr-TR"/>
            <a:t>ENERJİ VERİCİ</a:t>
          </a:r>
          <a:endParaRPr lang="en-US"/>
        </a:p>
      </dgm:t>
    </dgm:pt>
    <dgm:pt modelId="{E3EC99C7-9D0A-4A49-A310-C9A42F2DECA2}" type="parTrans" cxnId="{594145DF-6FC7-4459-94F5-DA67262B3AA8}">
      <dgm:prSet/>
      <dgm:spPr/>
      <dgm:t>
        <a:bodyPr/>
        <a:lstStyle/>
        <a:p>
          <a:endParaRPr lang="en-US"/>
        </a:p>
      </dgm:t>
    </dgm:pt>
    <dgm:pt modelId="{4E36770C-3530-48C0-8B8F-2D5F788641C1}" type="sibTrans" cxnId="{594145DF-6FC7-4459-94F5-DA67262B3AA8}">
      <dgm:prSet/>
      <dgm:spPr/>
      <dgm:t>
        <a:bodyPr/>
        <a:lstStyle/>
        <a:p>
          <a:endParaRPr lang="en-US"/>
        </a:p>
      </dgm:t>
    </dgm:pt>
    <dgm:pt modelId="{702245F4-0A32-479A-AE66-0AB592F143E2}">
      <dgm:prSet/>
      <dgm:spPr/>
      <dgm:t>
        <a:bodyPr/>
        <a:lstStyle/>
        <a:p>
          <a:r>
            <a:rPr lang="tr-TR"/>
            <a:t>KARBONHİDRATLAR</a:t>
          </a:r>
          <a:endParaRPr lang="en-US"/>
        </a:p>
      </dgm:t>
    </dgm:pt>
    <dgm:pt modelId="{BE0E2593-1C76-4CDB-9096-FE7BCD22CFCA}" type="parTrans" cxnId="{4DC003B4-0C21-4D60-ACA4-68E72D819BDE}">
      <dgm:prSet/>
      <dgm:spPr/>
      <dgm:t>
        <a:bodyPr/>
        <a:lstStyle/>
        <a:p>
          <a:endParaRPr lang="en-US"/>
        </a:p>
      </dgm:t>
    </dgm:pt>
    <dgm:pt modelId="{4156160E-D0A8-4CF8-914C-11160D34AF44}" type="sibTrans" cxnId="{4DC003B4-0C21-4D60-ACA4-68E72D819BDE}">
      <dgm:prSet/>
      <dgm:spPr/>
      <dgm:t>
        <a:bodyPr/>
        <a:lstStyle/>
        <a:p>
          <a:endParaRPr lang="en-US"/>
        </a:p>
      </dgm:t>
    </dgm:pt>
    <dgm:pt modelId="{B5C53591-30C4-4414-9EAB-B6FB83D18DC3}">
      <dgm:prSet/>
      <dgm:spPr/>
      <dgm:t>
        <a:bodyPr/>
        <a:lstStyle/>
        <a:p>
          <a:r>
            <a:rPr lang="tr-TR"/>
            <a:t>YAĞLAR</a:t>
          </a:r>
          <a:endParaRPr lang="en-US"/>
        </a:p>
      </dgm:t>
    </dgm:pt>
    <dgm:pt modelId="{BEC498B1-F5E5-4488-BE14-B6251E5BBD86}" type="parTrans" cxnId="{D8C5BA70-D9A6-4FBF-BCBC-4DE0E2B821CC}">
      <dgm:prSet/>
      <dgm:spPr/>
      <dgm:t>
        <a:bodyPr/>
        <a:lstStyle/>
        <a:p>
          <a:endParaRPr lang="en-US"/>
        </a:p>
      </dgm:t>
    </dgm:pt>
    <dgm:pt modelId="{BCEAAEE1-B8B9-4D19-B8B7-AB584AE240F3}" type="sibTrans" cxnId="{D8C5BA70-D9A6-4FBF-BCBC-4DE0E2B821CC}">
      <dgm:prSet/>
      <dgm:spPr/>
      <dgm:t>
        <a:bodyPr/>
        <a:lstStyle/>
        <a:p>
          <a:endParaRPr lang="en-US"/>
        </a:p>
      </dgm:t>
    </dgm:pt>
    <dgm:pt modelId="{20C38392-8130-4D17-86FE-FA15D4D12771}">
      <dgm:prSet/>
      <dgm:spPr/>
      <dgm:t>
        <a:bodyPr/>
        <a:lstStyle/>
        <a:p>
          <a:r>
            <a:rPr lang="tr-TR"/>
            <a:t>2- YAPICI ve ONARICI</a:t>
          </a:r>
          <a:endParaRPr lang="en-US"/>
        </a:p>
      </dgm:t>
    </dgm:pt>
    <dgm:pt modelId="{1F2B7636-A8AA-4100-A374-0291061B3F45}" type="parTrans" cxnId="{97CC6EFF-A1BB-40EB-97D4-F65C5E53361B}">
      <dgm:prSet/>
      <dgm:spPr/>
      <dgm:t>
        <a:bodyPr/>
        <a:lstStyle/>
        <a:p>
          <a:endParaRPr lang="en-US"/>
        </a:p>
      </dgm:t>
    </dgm:pt>
    <dgm:pt modelId="{8E2DC8BC-E6E9-4393-B857-3AAFA6B8DE32}" type="sibTrans" cxnId="{97CC6EFF-A1BB-40EB-97D4-F65C5E53361B}">
      <dgm:prSet/>
      <dgm:spPr/>
      <dgm:t>
        <a:bodyPr/>
        <a:lstStyle/>
        <a:p>
          <a:endParaRPr lang="en-US"/>
        </a:p>
      </dgm:t>
    </dgm:pt>
    <dgm:pt modelId="{EA364D7C-5FC8-44B8-8C13-13EC888D0F69}">
      <dgm:prSet/>
      <dgm:spPr/>
      <dgm:t>
        <a:bodyPr/>
        <a:lstStyle/>
        <a:p>
          <a:r>
            <a:rPr lang="tr-TR"/>
            <a:t>PROTEİNLER</a:t>
          </a:r>
          <a:endParaRPr lang="en-US"/>
        </a:p>
      </dgm:t>
    </dgm:pt>
    <dgm:pt modelId="{ECF7C55E-BD83-4B6A-BB4D-2AA2190236E2}" type="parTrans" cxnId="{A202740C-6DAA-4075-83F6-0A684698C2E9}">
      <dgm:prSet/>
      <dgm:spPr/>
      <dgm:t>
        <a:bodyPr/>
        <a:lstStyle/>
        <a:p>
          <a:endParaRPr lang="en-US"/>
        </a:p>
      </dgm:t>
    </dgm:pt>
    <dgm:pt modelId="{BD2C3FEB-0C94-4E7B-9633-190DF8C1B8FA}" type="sibTrans" cxnId="{A202740C-6DAA-4075-83F6-0A684698C2E9}">
      <dgm:prSet/>
      <dgm:spPr/>
      <dgm:t>
        <a:bodyPr/>
        <a:lstStyle/>
        <a:p>
          <a:endParaRPr lang="en-US"/>
        </a:p>
      </dgm:t>
    </dgm:pt>
    <dgm:pt modelId="{69F8293D-9D98-402C-BABA-E63D8BF1569D}">
      <dgm:prSet/>
      <dgm:spPr/>
      <dgm:t>
        <a:bodyPr/>
        <a:lstStyle/>
        <a:p>
          <a:r>
            <a:rPr lang="tr-TR"/>
            <a:t>3- DÜZENLEYİCİ</a:t>
          </a:r>
          <a:endParaRPr lang="en-US"/>
        </a:p>
      </dgm:t>
    </dgm:pt>
    <dgm:pt modelId="{25CE2BB2-B3E0-41C3-A074-5C0608BDA20E}" type="parTrans" cxnId="{46D215A3-D192-4B11-9992-0E978E9CAD1D}">
      <dgm:prSet/>
      <dgm:spPr/>
      <dgm:t>
        <a:bodyPr/>
        <a:lstStyle/>
        <a:p>
          <a:endParaRPr lang="en-US"/>
        </a:p>
      </dgm:t>
    </dgm:pt>
    <dgm:pt modelId="{B2932148-8358-4E52-B2B5-9529AB4C7233}" type="sibTrans" cxnId="{46D215A3-D192-4B11-9992-0E978E9CAD1D}">
      <dgm:prSet/>
      <dgm:spPr/>
      <dgm:t>
        <a:bodyPr/>
        <a:lstStyle/>
        <a:p>
          <a:endParaRPr lang="en-US"/>
        </a:p>
      </dgm:t>
    </dgm:pt>
    <dgm:pt modelId="{F5265B93-1B16-4A77-A082-E00F5D3E259F}">
      <dgm:prSet/>
      <dgm:spPr/>
      <dgm:t>
        <a:bodyPr/>
        <a:lstStyle/>
        <a:p>
          <a:r>
            <a:rPr lang="tr-TR"/>
            <a:t>VİTAMİNLER</a:t>
          </a:r>
          <a:endParaRPr lang="en-US"/>
        </a:p>
      </dgm:t>
    </dgm:pt>
    <dgm:pt modelId="{F8D0C5E8-D457-47E2-B3FA-E2AAA090123A}" type="parTrans" cxnId="{9A024C51-E57B-45EF-B4EC-751F5D9F3246}">
      <dgm:prSet/>
      <dgm:spPr/>
      <dgm:t>
        <a:bodyPr/>
        <a:lstStyle/>
        <a:p>
          <a:endParaRPr lang="en-US"/>
        </a:p>
      </dgm:t>
    </dgm:pt>
    <dgm:pt modelId="{D679AB71-7F52-4D9B-BB6D-926F5BCF4E20}" type="sibTrans" cxnId="{9A024C51-E57B-45EF-B4EC-751F5D9F3246}">
      <dgm:prSet/>
      <dgm:spPr/>
      <dgm:t>
        <a:bodyPr/>
        <a:lstStyle/>
        <a:p>
          <a:endParaRPr lang="en-US"/>
        </a:p>
      </dgm:t>
    </dgm:pt>
    <dgm:pt modelId="{31FD4335-5AA5-4B99-B3DB-0A922A3B8A0E}">
      <dgm:prSet/>
      <dgm:spPr/>
      <dgm:t>
        <a:bodyPr/>
        <a:lstStyle/>
        <a:p>
          <a:r>
            <a:rPr lang="tr-TR"/>
            <a:t>SU</a:t>
          </a:r>
          <a:endParaRPr lang="en-US"/>
        </a:p>
      </dgm:t>
    </dgm:pt>
    <dgm:pt modelId="{BFBB2BC9-0DD9-4A8F-8A85-80CE444E8F84}" type="parTrans" cxnId="{C6FAFFC1-04D9-40F9-B224-62E3ECBB04A9}">
      <dgm:prSet/>
      <dgm:spPr/>
      <dgm:t>
        <a:bodyPr/>
        <a:lstStyle/>
        <a:p>
          <a:endParaRPr lang="en-US"/>
        </a:p>
      </dgm:t>
    </dgm:pt>
    <dgm:pt modelId="{E8E1CC19-AA4B-409F-A642-39C2AAA61ADD}" type="sibTrans" cxnId="{C6FAFFC1-04D9-40F9-B224-62E3ECBB04A9}">
      <dgm:prSet/>
      <dgm:spPr/>
      <dgm:t>
        <a:bodyPr/>
        <a:lstStyle/>
        <a:p>
          <a:endParaRPr lang="en-US"/>
        </a:p>
      </dgm:t>
    </dgm:pt>
    <dgm:pt modelId="{75CFB637-2434-4778-BF8B-77706E02F8D9}">
      <dgm:prSet/>
      <dgm:spPr/>
      <dgm:t>
        <a:bodyPr/>
        <a:lstStyle/>
        <a:p>
          <a:r>
            <a:rPr lang="tr-TR"/>
            <a:t>MİNERALLER olarak 6’ya ayrılır.</a:t>
          </a:r>
          <a:endParaRPr lang="en-US"/>
        </a:p>
      </dgm:t>
    </dgm:pt>
    <dgm:pt modelId="{1E3FB1A3-0CBE-4782-A02E-6666B48EA05F}" type="parTrans" cxnId="{BB84DCB4-B3A9-4CC8-8763-488808448C7B}">
      <dgm:prSet/>
      <dgm:spPr/>
      <dgm:t>
        <a:bodyPr/>
        <a:lstStyle/>
        <a:p>
          <a:endParaRPr lang="en-US"/>
        </a:p>
      </dgm:t>
    </dgm:pt>
    <dgm:pt modelId="{1AAA5DB4-FA11-4E51-BE7A-FE26F893DAD9}" type="sibTrans" cxnId="{BB84DCB4-B3A9-4CC8-8763-488808448C7B}">
      <dgm:prSet/>
      <dgm:spPr/>
      <dgm:t>
        <a:bodyPr/>
        <a:lstStyle/>
        <a:p>
          <a:endParaRPr lang="en-US"/>
        </a:p>
      </dgm:t>
    </dgm:pt>
    <dgm:pt modelId="{EBC180BE-EDAC-4EA1-AE34-9FDF6455382B}" type="pres">
      <dgm:prSet presAssocID="{DE187090-880B-43F0-A6C4-720088D75A24}" presName="linear" presStyleCnt="0">
        <dgm:presLayoutVars>
          <dgm:animLvl val="lvl"/>
          <dgm:resizeHandles val="exact"/>
        </dgm:presLayoutVars>
      </dgm:prSet>
      <dgm:spPr/>
    </dgm:pt>
    <dgm:pt modelId="{296F8868-B7F5-4EDD-9905-48E657E5B1D5}" type="pres">
      <dgm:prSet presAssocID="{4BF0CFE1-7994-4B1D-B39F-CE21671CDB16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286F4971-BE9B-4BDC-922C-77BB5E1D3C14}" type="pres">
      <dgm:prSet presAssocID="{4BF0CFE1-7994-4B1D-B39F-CE21671CDB16}" presName="childText" presStyleLbl="revTx" presStyleIdx="0" presStyleCnt="1">
        <dgm:presLayoutVars>
          <dgm:bulletEnabled val="1"/>
        </dgm:presLayoutVars>
      </dgm:prSet>
      <dgm:spPr/>
    </dgm:pt>
    <dgm:pt modelId="{D1EF1121-0D56-454F-AA10-91BB3B17AB23}" type="pres">
      <dgm:prSet presAssocID="{702245F4-0A32-479A-AE66-0AB592F143E2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C14293C0-3922-44EC-9B7D-E7ED210E57AE}" type="pres">
      <dgm:prSet presAssocID="{4156160E-D0A8-4CF8-914C-11160D34AF44}" presName="spacer" presStyleCnt="0"/>
      <dgm:spPr/>
    </dgm:pt>
    <dgm:pt modelId="{21CD4D7B-CD9A-47F8-A703-CECAE6F6EFC5}" type="pres">
      <dgm:prSet presAssocID="{B5C53591-30C4-4414-9EAB-B6FB83D18DC3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ADFE9266-3EA7-4DA3-BBAE-429CFA52F33E}" type="pres">
      <dgm:prSet presAssocID="{BCEAAEE1-B8B9-4D19-B8B7-AB584AE240F3}" presName="spacer" presStyleCnt="0"/>
      <dgm:spPr/>
    </dgm:pt>
    <dgm:pt modelId="{E9AC7DBA-9B02-4EFB-88EF-8C10C29D0A4E}" type="pres">
      <dgm:prSet presAssocID="{20C38392-8130-4D17-86FE-FA15D4D12771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238DD1D1-36F6-4A7B-B8B5-FE9BDB299376}" type="pres">
      <dgm:prSet presAssocID="{8E2DC8BC-E6E9-4393-B857-3AAFA6B8DE32}" presName="spacer" presStyleCnt="0"/>
      <dgm:spPr/>
    </dgm:pt>
    <dgm:pt modelId="{07DF74B9-EE12-4943-9068-DAFDA0D54976}" type="pres">
      <dgm:prSet presAssocID="{EA364D7C-5FC8-44B8-8C13-13EC888D0F69}" presName="parentText" presStyleLbl="node1" presStyleIdx="4" presStyleCnt="9">
        <dgm:presLayoutVars>
          <dgm:chMax val="0"/>
          <dgm:bulletEnabled val="1"/>
        </dgm:presLayoutVars>
      </dgm:prSet>
      <dgm:spPr/>
    </dgm:pt>
    <dgm:pt modelId="{AAF1C6D0-5BFF-45DD-841F-896D58B5A45A}" type="pres">
      <dgm:prSet presAssocID="{BD2C3FEB-0C94-4E7B-9633-190DF8C1B8FA}" presName="spacer" presStyleCnt="0"/>
      <dgm:spPr/>
    </dgm:pt>
    <dgm:pt modelId="{E27DCB4F-4871-470E-9376-BEEF3BE30B29}" type="pres">
      <dgm:prSet presAssocID="{69F8293D-9D98-402C-BABA-E63D8BF1569D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D7FE74EB-CD36-4E58-BE91-A4A4FD0EC6DF}" type="pres">
      <dgm:prSet presAssocID="{B2932148-8358-4E52-B2B5-9529AB4C7233}" presName="spacer" presStyleCnt="0"/>
      <dgm:spPr/>
    </dgm:pt>
    <dgm:pt modelId="{E564AC23-7FEA-4345-AF43-0594C6288F7B}" type="pres">
      <dgm:prSet presAssocID="{F5265B93-1B16-4A77-A082-E00F5D3E259F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DF76CE48-DECA-4711-A386-7EACB04D7FB4}" type="pres">
      <dgm:prSet presAssocID="{D679AB71-7F52-4D9B-BB6D-926F5BCF4E20}" presName="spacer" presStyleCnt="0"/>
      <dgm:spPr/>
    </dgm:pt>
    <dgm:pt modelId="{D0130D29-AA6A-496D-B3AD-6A0987BFA908}" type="pres">
      <dgm:prSet presAssocID="{31FD4335-5AA5-4B99-B3DB-0A922A3B8A0E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C0AE6C0D-4589-4D92-A26C-C2E04D9EBF45}" type="pres">
      <dgm:prSet presAssocID="{E8E1CC19-AA4B-409F-A642-39C2AAA61ADD}" presName="spacer" presStyleCnt="0"/>
      <dgm:spPr/>
    </dgm:pt>
    <dgm:pt modelId="{2BF382A0-909B-498C-B2D2-F3D07041D6D2}" type="pres">
      <dgm:prSet presAssocID="{75CFB637-2434-4778-BF8B-77706E02F8D9}" presName="parentText" presStyleLbl="node1" presStyleIdx="8" presStyleCnt="9">
        <dgm:presLayoutVars>
          <dgm:chMax val="0"/>
          <dgm:bulletEnabled val="1"/>
        </dgm:presLayoutVars>
      </dgm:prSet>
      <dgm:spPr/>
    </dgm:pt>
  </dgm:ptLst>
  <dgm:cxnLst>
    <dgm:cxn modelId="{A202740C-6DAA-4075-83F6-0A684698C2E9}" srcId="{DE187090-880B-43F0-A6C4-720088D75A24}" destId="{EA364D7C-5FC8-44B8-8C13-13EC888D0F69}" srcOrd="4" destOrd="0" parTransId="{ECF7C55E-BD83-4B6A-BB4D-2AA2190236E2}" sibTransId="{BD2C3FEB-0C94-4E7B-9633-190DF8C1B8FA}"/>
    <dgm:cxn modelId="{9117AC16-BF62-4C0D-8191-C6A90162E70E}" type="presOf" srcId="{4BF0CFE1-7994-4B1D-B39F-CE21671CDB16}" destId="{296F8868-B7F5-4EDD-9905-48E657E5B1D5}" srcOrd="0" destOrd="0" presId="urn:microsoft.com/office/officeart/2005/8/layout/vList2"/>
    <dgm:cxn modelId="{A54AAE16-712A-4794-8CB7-4AC7B48396E8}" type="presOf" srcId="{20C38392-8130-4D17-86FE-FA15D4D12771}" destId="{E9AC7DBA-9B02-4EFB-88EF-8C10C29D0A4E}" srcOrd="0" destOrd="0" presId="urn:microsoft.com/office/officeart/2005/8/layout/vList2"/>
    <dgm:cxn modelId="{D14E7931-2AED-4E10-B1C0-27D2679C4DAB}" type="presOf" srcId="{EA364D7C-5FC8-44B8-8C13-13EC888D0F69}" destId="{07DF74B9-EE12-4943-9068-DAFDA0D54976}" srcOrd="0" destOrd="0" presId="urn:microsoft.com/office/officeart/2005/8/layout/vList2"/>
    <dgm:cxn modelId="{35D0AF50-F879-4F32-A5C0-33CE8A7FBF9C}" srcId="{DE187090-880B-43F0-A6C4-720088D75A24}" destId="{4BF0CFE1-7994-4B1D-B39F-CE21671CDB16}" srcOrd="0" destOrd="0" parTransId="{FB5B7B41-E849-4A2C-A054-85EEE280F9D7}" sibTransId="{8E70F1E7-0A49-40E4-A43D-8F1B1F6B826D}"/>
    <dgm:cxn modelId="{D8C5BA70-D9A6-4FBF-BCBC-4DE0E2B821CC}" srcId="{DE187090-880B-43F0-A6C4-720088D75A24}" destId="{B5C53591-30C4-4414-9EAB-B6FB83D18DC3}" srcOrd="2" destOrd="0" parTransId="{BEC498B1-F5E5-4488-BE14-B6251E5BBD86}" sibTransId="{BCEAAEE1-B8B9-4D19-B8B7-AB584AE240F3}"/>
    <dgm:cxn modelId="{9A024C51-E57B-45EF-B4EC-751F5D9F3246}" srcId="{DE187090-880B-43F0-A6C4-720088D75A24}" destId="{F5265B93-1B16-4A77-A082-E00F5D3E259F}" srcOrd="6" destOrd="0" parTransId="{F8D0C5E8-D457-47E2-B3FA-E2AAA090123A}" sibTransId="{D679AB71-7F52-4D9B-BB6D-926F5BCF4E20}"/>
    <dgm:cxn modelId="{8C13FD82-6C26-4E63-A1C4-16C08D99EE50}" type="presOf" srcId="{DF4F02BE-4515-4C44-B808-6C8E491B9940}" destId="{286F4971-BE9B-4BDC-922C-77BB5E1D3C14}" srcOrd="0" destOrd="0" presId="urn:microsoft.com/office/officeart/2005/8/layout/vList2"/>
    <dgm:cxn modelId="{CA377884-D7FC-4E72-B01B-BBC54754F2A8}" type="presOf" srcId="{B5C53591-30C4-4414-9EAB-B6FB83D18DC3}" destId="{21CD4D7B-CD9A-47F8-A703-CECAE6F6EFC5}" srcOrd="0" destOrd="0" presId="urn:microsoft.com/office/officeart/2005/8/layout/vList2"/>
    <dgm:cxn modelId="{46D215A3-D192-4B11-9992-0E978E9CAD1D}" srcId="{DE187090-880B-43F0-A6C4-720088D75A24}" destId="{69F8293D-9D98-402C-BABA-E63D8BF1569D}" srcOrd="5" destOrd="0" parTransId="{25CE2BB2-B3E0-41C3-A074-5C0608BDA20E}" sibTransId="{B2932148-8358-4E52-B2B5-9529AB4C7233}"/>
    <dgm:cxn modelId="{253365AA-7565-4DB8-8B28-ED9993D6B317}" type="presOf" srcId="{F5265B93-1B16-4A77-A082-E00F5D3E259F}" destId="{E564AC23-7FEA-4345-AF43-0594C6288F7B}" srcOrd="0" destOrd="0" presId="urn:microsoft.com/office/officeart/2005/8/layout/vList2"/>
    <dgm:cxn modelId="{4DC003B4-0C21-4D60-ACA4-68E72D819BDE}" srcId="{DE187090-880B-43F0-A6C4-720088D75A24}" destId="{702245F4-0A32-479A-AE66-0AB592F143E2}" srcOrd="1" destOrd="0" parTransId="{BE0E2593-1C76-4CDB-9096-FE7BCD22CFCA}" sibTransId="{4156160E-D0A8-4CF8-914C-11160D34AF44}"/>
    <dgm:cxn modelId="{BB84DCB4-B3A9-4CC8-8763-488808448C7B}" srcId="{DE187090-880B-43F0-A6C4-720088D75A24}" destId="{75CFB637-2434-4778-BF8B-77706E02F8D9}" srcOrd="8" destOrd="0" parTransId="{1E3FB1A3-0CBE-4782-A02E-6666B48EA05F}" sibTransId="{1AAA5DB4-FA11-4E51-BE7A-FE26F893DAD9}"/>
    <dgm:cxn modelId="{C6FAFFC1-04D9-40F9-B224-62E3ECBB04A9}" srcId="{DE187090-880B-43F0-A6C4-720088D75A24}" destId="{31FD4335-5AA5-4B99-B3DB-0A922A3B8A0E}" srcOrd="7" destOrd="0" parTransId="{BFBB2BC9-0DD9-4A8F-8A85-80CE444E8F84}" sibTransId="{E8E1CC19-AA4B-409F-A642-39C2AAA61ADD}"/>
    <dgm:cxn modelId="{A07D90DE-3479-4AA6-B690-570B08D163DD}" type="presOf" srcId="{69F8293D-9D98-402C-BABA-E63D8BF1569D}" destId="{E27DCB4F-4871-470E-9376-BEEF3BE30B29}" srcOrd="0" destOrd="0" presId="urn:microsoft.com/office/officeart/2005/8/layout/vList2"/>
    <dgm:cxn modelId="{594145DF-6FC7-4459-94F5-DA67262B3AA8}" srcId="{4BF0CFE1-7994-4B1D-B39F-CE21671CDB16}" destId="{DF4F02BE-4515-4C44-B808-6C8E491B9940}" srcOrd="0" destOrd="0" parTransId="{E3EC99C7-9D0A-4A49-A310-C9A42F2DECA2}" sibTransId="{4E36770C-3530-48C0-8B8F-2D5F788641C1}"/>
    <dgm:cxn modelId="{6DE533EC-D7C5-4D0F-90BC-6B2A6C4581E6}" type="presOf" srcId="{31FD4335-5AA5-4B99-B3DB-0A922A3B8A0E}" destId="{D0130D29-AA6A-496D-B3AD-6A0987BFA908}" srcOrd="0" destOrd="0" presId="urn:microsoft.com/office/officeart/2005/8/layout/vList2"/>
    <dgm:cxn modelId="{092233F2-234D-4A4A-AB51-42534A5F75BF}" type="presOf" srcId="{75CFB637-2434-4778-BF8B-77706E02F8D9}" destId="{2BF382A0-909B-498C-B2D2-F3D07041D6D2}" srcOrd="0" destOrd="0" presId="urn:microsoft.com/office/officeart/2005/8/layout/vList2"/>
    <dgm:cxn modelId="{C559FFF2-052A-4C4C-8DD7-52425E329D6F}" type="presOf" srcId="{DE187090-880B-43F0-A6C4-720088D75A24}" destId="{EBC180BE-EDAC-4EA1-AE34-9FDF6455382B}" srcOrd="0" destOrd="0" presId="urn:microsoft.com/office/officeart/2005/8/layout/vList2"/>
    <dgm:cxn modelId="{2CD78AFD-6C9D-4ED1-BB75-8F78C78FDBB1}" type="presOf" srcId="{702245F4-0A32-479A-AE66-0AB592F143E2}" destId="{D1EF1121-0D56-454F-AA10-91BB3B17AB23}" srcOrd="0" destOrd="0" presId="urn:microsoft.com/office/officeart/2005/8/layout/vList2"/>
    <dgm:cxn modelId="{97CC6EFF-A1BB-40EB-97D4-F65C5E53361B}" srcId="{DE187090-880B-43F0-A6C4-720088D75A24}" destId="{20C38392-8130-4D17-86FE-FA15D4D12771}" srcOrd="3" destOrd="0" parTransId="{1F2B7636-A8AA-4100-A374-0291061B3F45}" sibTransId="{8E2DC8BC-E6E9-4393-B857-3AAFA6B8DE32}"/>
    <dgm:cxn modelId="{5EF6C084-3A12-4380-9400-FA9C83880ECC}" type="presParOf" srcId="{EBC180BE-EDAC-4EA1-AE34-9FDF6455382B}" destId="{296F8868-B7F5-4EDD-9905-48E657E5B1D5}" srcOrd="0" destOrd="0" presId="urn:microsoft.com/office/officeart/2005/8/layout/vList2"/>
    <dgm:cxn modelId="{BD377FBF-0623-4DAD-8A3F-438E7F8CD297}" type="presParOf" srcId="{EBC180BE-EDAC-4EA1-AE34-9FDF6455382B}" destId="{286F4971-BE9B-4BDC-922C-77BB5E1D3C14}" srcOrd="1" destOrd="0" presId="urn:microsoft.com/office/officeart/2005/8/layout/vList2"/>
    <dgm:cxn modelId="{2FEC08DF-FD22-4F5C-A5C2-FAC8848E8A5E}" type="presParOf" srcId="{EBC180BE-EDAC-4EA1-AE34-9FDF6455382B}" destId="{D1EF1121-0D56-454F-AA10-91BB3B17AB23}" srcOrd="2" destOrd="0" presId="urn:microsoft.com/office/officeart/2005/8/layout/vList2"/>
    <dgm:cxn modelId="{5B097EBB-FBE3-46AC-A546-FE17C666A943}" type="presParOf" srcId="{EBC180BE-EDAC-4EA1-AE34-9FDF6455382B}" destId="{C14293C0-3922-44EC-9B7D-E7ED210E57AE}" srcOrd="3" destOrd="0" presId="urn:microsoft.com/office/officeart/2005/8/layout/vList2"/>
    <dgm:cxn modelId="{EE217BDA-18C2-4B13-B497-9E05E8DB9D86}" type="presParOf" srcId="{EBC180BE-EDAC-4EA1-AE34-9FDF6455382B}" destId="{21CD4D7B-CD9A-47F8-A703-CECAE6F6EFC5}" srcOrd="4" destOrd="0" presId="urn:microsoft.com/office/officeart/2005/8/layout/vList2"/>
    <dgm:cxn modelId="{ED392E0E-672A-47BB-BC67-F24CF3D57E25}" type="presParOf" srcId="{EBC180BE-EDAC-4EA1-AE34-9FDF6455382B}" destId="{ADFE9266-3EA7-4DA3-BBAE-429CFA52F33E}" srcOrd="5" destOrd="0" presId="urn:microsoft.com/office/officeart/2005/8/layout/vList2"/>
    <dgm:cxn modelId="{037CC6BC-7C84-4CC5-BE1C-49515A6B27CA}" type="presParOf" srcId="{EBC180BE-EDAC-4EA1-AE34-9FDF6455382B}" destId="{E9AC7DBA-9B02-4EFB-88EF-8C10C29D0A4E}" srcOrd="6" destOrd="0" presId="urn:microsoft.com/office/officeart/2005/8/layout/vList2"/>
    <dgm:cxn modelId="{3F1C7149-5483-42EE-B77C-9E934385C689}" type="presParOf" srcId="{EBC180BE-EDAC-4EA1-AE34-9FDF6455382B}" destId="{238DD1D1-36F6-4A7B-B8B5-FE9BDB299376}" srcOrd="7" destOrd="0" presId="urn:microsoft.com/office/officeart/2005/8/layout/vList2"/>
    <dgm:cxn modelId="{A226372E-25E2-4530-AFBB-B4A0C68B0E5A}" type="presParOf" srcId="{EBC180BE-EDAC-4EA1-AE34-9FDF6455382B}" destId="{07DF74B9-EE12-4943-9068-DAFDA0D54976}" srcOrd="8" destOrd="0" presId="urn:microsoft.com/office/officeart/2005/8/layout/vList2"/>
    <dgm:cxn modelId="{D09CC1C6-E094-486B-9B59-3295A1DDA2D8}" type="presParOf" srcId="{EBC180BE-EDAC-4EA1-AE34-9FDF6455382B}" destId="{AAF1C6D0-5BFF-45DD-841F-896D58B5A45A}" srcOrd="9" destOrd="0" presId="urn:microsoft.com/office/officeart/2005/8/layout/vList2"/>
    <dgm:cxn modelId="{8BB2D0C8-0D0F-4147-8226-CF6B15F93657}" type="presParOf" srcId="{EBC180BE-EDAC-4EA1-AE34-9FDF6455382B}" destId="{E27DCB4F-4871-470E-9376-BEEF3BE30B29}" srcOrd="10" destOrd="0" presId="urn:microsoft.com/office/officeart/2005/8/layout/vList2"/>
    <dgm:cxn modelId="{14EA9A4B-3B3E-4D44-8686-9A4F26FFF4E1}" type="presParOf" srcId="{EBC180BE-EDAC-4EA1-AE34-9FDF6455382B}" destId="{D7FE74EB-CD36-4E58-BE91-A4A4FD0EC6DF}" srcOrd="11" destOrd="0" presId="urn:microsoft.com/office/officeart/2005/8/layout/vList2"/>
    <dgm:cxn modelId="{5A4E9D44-3112-4B50-8ED8-3FC5F21C29B1}" type="presParOf" srcId="{EBC180BE-EDAC-4EA1-AE34-9FDF6455382B}" destId="{E564AC23-7FEA-4345-AF43-0594C6288F7B}" srcOrd="12" destOrd="0" presId="urn:microsoft.com/office/officeart/2005/8/layout/vList2"/>
    <dgm:cxn modelId="{4D3C654B-04B6-42C8-9D20-EDB987467575}" type="presParOf" srcId="{EBC180BE-EDAC-4EA1-AE34-9FDF6455382B}" destId="{DF76CE48-DECA-4711-A386-7EACB04D7FB4}" srcOrd="13" destOrd="0" presId="urn:microsoft.com/office/officeart/2005/8/layout/vList2"/>
    <dgm:cxn modelId="{B6E813B5-76C7-4B73-9448-0C111FCBDE1C}" type="presParOf" srcId="{EBC180BE-EDAC-4EA1-AE34-9FDF6455382B}" destId="{D0130D29-AA6A-496D-B3AD-6A0987BFA908}" srcOrd="14" destOrd="0" presId="urn:microsoft.com/office/officeart/2005/8/layout/vList2"/>
    <dgm:cxn modelId="{B8F9A4C0-4186-402B-BD8F-26CE1586C12B}" type="presParOf" srcId="{EBC180BE-EDAC-4EA1-AE34-9FDF6455382B}" destId="{C0AE6C0D-4589-4D92-A26C-C2E04D9EBF45}" srcOrd="15" destOrd="0" presId="urn:microsoft.com/office/officeart/2005/8/layout/vList2"/>
    <dgm:cxn modelId="{63F435D9-8A7F-4FFF-BBF7-F43FB0F644D0}" type="presParOf" srcId="{EBC180BE-EDAC-4EA1-AE34-9FDF6455382B}" destId="{2BF382A0-909B-498C-B2D2-F3D07041D6D2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10057F8-4C93-4A75-BD60-4DDC255EF383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1#2" csCatId="colorful"/>
      <dgm:spPr/>
      <dgm:t>
        <a:bodyPr/>
        <a:lstStyle/>
        <a:p>
          <a:endParaRPr lang="en-US"/>
        </a:p>
      </dgm:t>
    </dgm:pt>
    <dgm:pt modelId="{447160C4-C1E2-404C-82DE-432131F8CF99}">
      <dgm:prSet/>
      <dgm:spPr/>
      <dgm:t>
        <a:bodyPr/>
        <a:lstStyle/>
        <a:p>
          <a:r>
            <a:rPr lang="tr-TR"/>
            <a:t>Vücudun temel yapı birimidir.</a:t>
          </a:r>
          <a:endParaRPr lang="en-US"/>
        </a:p>
      </dgm:t>
    </dgm:pt>
    <dgm:pt modelId="{7562A626-88D2-4366-8292-54CF04EBFC80}" type="parTrans" cxnId="{732CDBEB-8ADE-45E4-895F-6F647F095155}">
      <dgm:prSet/>
      <dgm:spPr/>
      <dgm:t>
        <a:bodyPr/>
        <a:lstStyle/>
        <a:p>
          <a:endParaRPr lang="en-US"/>
        </a:p>
      </dgm:t>
    </dgm:pt>
    <dgm:pt modelId="{6ADCD339-423F-45F2-944A-4217675A05D6}" type="sibTrans" cxnId="{732CDBEB-8ADE-45E4-895F-6F647F095155}">
      <dgm:prSet/>
      <dgm:spPr/>
      <dgm:t>
        <a:bodyPr/>
        <a:lstStyle/>
        <a:p>
          <a:endParaRPr lang="en-US"/>
        </a:p>
      </dgm:t>
    </dgm:pt>
    <dgm:pt modelId="{C54902F7-F7C6-4517-83D9-A150EEAA7A7D}">
      <dgm:prSet/>
      <dgm:spPr/>
      <dgm:t>
        <a:bodyPr/>
        <a:lstStyle/>
        <a:p>
          <a:r>
            <a:rPr lang="tr-TR"/>
            <a:t>Canlıların büyüyüp gelişmesini sağlar.</a:t>
          </a:r>
          <a:endParaRPr lang="en-US"/>
        </a:p>
      </dgm:t>
    </dgm:pt>
    <dgm:pt modelId="{75FA5258-AF8D-4671-86CB-678EC383B3B2}" type="parTrans" cxnId="{E854310F-BABA-4D05-B025-0AAEE425B58F}">
      <dgm:prSet/>
      <dgm:spPr/>
      <dgm:t>
        <a:bodyPr/>
        <a:lstStyle/>
        <a:p>
          <a:endParaRPr lang="en-US"/>
        </a:p>
      </dgm:t>
    </dgm:pt>
    <dgm:pt modelId="{F265846B-C635-4D9F-AE1B-627240DE6805}" type="sibTrans" cxnId="{E854310F-BABA-4D05-B025-0AAEE425B58F}">
      <dgm:prSet/>
      <dgm:spPr/>
      <dgm:t>
        <a:bodyPr/>
        <a:lstStyle/>
        <a:p>
          <a:endParaRPr lang="en-US"/>
        </a:p>
      </dgm:t>
    </dgm:pt>
    <dgm:pt modelId="{CF0A2119-776E-45E9-A0EB-C02610C746DF}">
      <dgm:prSet/>
      <dgm:spPr/>
      <dgm:t>
        <a:bodyPr/>
        <a:lstStyle/>
        <a:p>
          <a:r>
            <a:rPr lang="tr-TR"/>
            <a:t>Yaraların iyileşmesini sağlar.</a:t>
          </a:r>
          <a:endParaRPr lang="en-US"/>
        </a:p>
      </dgm:t>
    </dgm:pt>
    <dgm:pt modelId="{30062E8E-467D-44C2-B137-44FDD420F549}" type="parTrans" cxnId="{48B5524A-C889-4767-B571-0AF9E96B99AA}">
      <dgm:prSet/>
      <dgm:spPr/>
      <dgm:t>
        <a:bodyPr/>
        <a:lstStyle/>
        <a:p>
          <a:endParaRPr lang="en-US"/>
        </a:p>
      </dgm:t>
    </dgm:pt>
    <dgm:pt modelId="{6F2AF259-586E-4318-A209-2D9FE34F55A1}" type="sibTrans" cxnId="{48B5524A-C889-4767-B571-0AF9E96B99AA}">
      <dgm:prSet/>
      <dgm:spPr/>
      <dgm:t>
        <a:bodyPr/>
        <a:lstStyle/>
        <a:p>
          <a:endParaRPr lang="en-US"/>
        </a:p>
      </dgm:t>
    </dgm:pt>
    <dgm:pt modelId="{F29CD5C9-4221-4269-AD0B-03180759A023}">
      <dgm:prSet/>
      <dgm:spPr/>
      <dgm:t>
        <a:bodyPr/>
        <a:lstStyle/>
        <a:p>
          <a:r>
            <a:rPr lang="tr-TR"/>
            <a:t>Büyüme ve gelişme sırasında yapıcı görev üstlenerek kasların gelişmesini, boyun uzamasını, tırnak ve saçların uzamasını sağlar.</a:t>
          </a:r>
          <a:endParaRPr lang="en-US"/>
        </a:p>
      </dgm:t>
    </dgm:pt>
    <dgm:pt modelId="{E83FA12C-0027-4AE1-985A-6BD0FE77C946}" type="parTrans" cxnId="{4DA1FA5A-8FD4-4663-8F73-24FDBC0C7EC5}">
      <dgm:prSet/>
      <dgm:spPr/>
      <dgm:t>
        <a:bodyPr/>
        <a:lstStyle/>
        <a:p>
          <a:endParaRPr lang="en-US"/>
        </a:p>
      </dgm:t>
    </dgm:pt>
    <dgm:pt modelId="{29247CDD-1BE9-4774-9E5A-2A216F0ADB3F}" type="sibTrans" cxnId="{4DA1FA5A-8FD4-4663-8F73-24FDBC0C7EC5}">
      <dgm:prSet/>
      <dgm:spPr/>
      <dgm:t>
        <a:bodyPr/>
        <a:lstStyle/>
        <a:p>
          <a:endParaRPr lang="en-US"/>
        </a:p>
      </dgm:t>
    </dgm:pt>
    <dgm:pt modelId="{AA04B6E8-AD2D-476B-BF0E-A954A5814FB6}">
      <dgm:prSet/>
      <dgm:spPr/>
      <dgm:t>
        <a:bodyPr/>
        <a:lstStyle/>
        <a:p>
          <a:r>
            <a:rPr lang="tr-TR"/>
            <a:t>Zeka gelişimi ve vücudun mikroplara karşı dayanıklı olması için proteinler gereklidir.</a:t>
          </a:r>
          <a:endParaRPr lang="en-US"/>
        </a:p>
      </dgm:t>
    </dgm:pt>
    <dgm:pt modelId="{C554AF9A-9BA9-49AD-8E38-18E570EC1DE9}" type="parTrans" cxnId="{79ED626A-B64F-495E-BE01-AE2EE76415A4}">
      <dgm:prSet/>
      <dgm:spPr/>
      <dgm:t>
        <a:bodyPr/>
        <a:lstStyle/>
        <a:p>
          <a:endParaRPr lang="en-US"/>
        </a:p>
      </dgm:t>
    </dgm:pt>
    <dgm:pt modelId="{DAB79EC9-408A-44FD-93E8-6B53BDA4C8C1}" type="sibTrans" cxnId="{79ED626A-B64F-495E-BE01-AE2EE76415A4}">
      <dgm:prSet/>
      <dgm:spPr/>
      <dgm:t>
        <a:bodyPr/>
        <a:lstStyle/>
        <a:p>
          <a:endParaRPr lang="en-US"/>
        </a:p>
      </dgm:t>
    </dgm:pt>
    <dgm:pt modelId="{D14D822B-793F-447E-B96C-FFCBDF1921C5}">
      <dgm:prSet/>
      <dgm:spPr/>
      <dgm:t>
        <a:bodyPr/>
        <a:lstStyle/>
        <a:p>
          <a:r>
            <a:rPr lang="tr-TR"/>
            <a:t>Et, süt, yumurta, yoğurt, peynir, tavuk ve balık protein bakımından zengin besinlerdir.</a:t>
          </a:r>
          <a:endParaRPr lang="en-US"/>
        </a:p>
      </dgm:t>
    </dgm:pt>
    <dgm:pt modelId="{0BCFABAB-843F-404C-BA99-836F00F84AC8}" type="parTrans" cxnId="{EA2E8FA1-0E5D-4295-A924-132EF6F947B8}">
      <dgm:prSet/>
      <dgm:spPr/>
      <dgm:t>
        <a:bodyPr/>
        <a:lstStyle/>
        <a:p>
          <a:endParaRPr lang="en-US"/>
        </a:p>
      </dgm:t>
    </dgm:pt>
    <dgm:pt modelId="{92B272BE-17FC-4043-B0FB-BAE1F23772C1}" type="sibTrans" cxnId="{EA2E8FA1-0E5D-4295-A924-132EF6F947B8}">
      <dgm:prSet/>
      <dgm:spPr/>
      <dgm:t>
        <a:bodyPr/>
        <a:lstStyle/>
        <a:p>
          <a:endParaRPr lang="en-US"/>
        </a:p>
      </dgm:t>
    </dgm:pt>
    <dgm:pt modelId="{093AD260-294E-4BEC-A963-8B6F1D455BD8}" type="pres">
      <dgm:prSet presAssocID="{610057F8-4C93-4A75-BD60-4DDC255EF383}" presName="Name0" presStyleCnt="0">
        <dgm:presLayoutVars>
          <dgm:dir/>
          <dgm:resizeHandles val="exact"/>
        </dgm:presLayoutVars>
      </dgm:prSet>
      <dgm:spPr/>
    </dgm:pt>
    <dgm:pt modelId="{4FC45E53-BCA5-4DAE-ADBC-6444048BB67D}" type="pres">
      <dgm:prSet presAssocID="{447160C4-C1E2-404C-82DE-432131F8CF99}" presName="node" presStyleLbl="node1" presStyleIdx="0" presStyleCnt="6">
        <dgm:presLayoutVars>
          <dgm:bulletEnabled val="1"/>
        </dgm:presLayoutVars>
      </dgm:prSet>
      <dgm:spPr/>
    </dgm:pt>
    <dgm:pt modelId="{A712A4D0-1C08-4CBE-AD26-B7F048B2528A}" type="pres">
      <dgm:prSet presAssocID="{6ADCD339-423F-45F2-944A-4217675A05D6}" presName="sibTrans" presStyleLbl="sibTrans1D1" presStyleIdx="0" presStyleCnt="5"/>
      <dgm:spPr/>
    </dgm:pt>
    <dgm:pt modelId="{12FFC2E9-792A-46AD-AD58-6A0D63CC7E3B}" type="pres">
      <dgm:prSet presAssocID="{6ADCD339-423F-45F2-944A-4217675A05D6}" presName="connectorText" presStyleLbl="sibTrans1D1" presStyleIdx="0" presStyleCnt="5"/>
      <dgm:spPr/>
    </dgm:pt>
    <dgm:pt modelId="{4A16E4AF-6A73-4665-B2EC-D20ACD97C99D}" type="pres">
      <dgm:prSet presAssocID="{C54902F7-F7C6-4517-83D9-A150EEAA7A7D}" presName="node" presStyleLbl="node1" presStyleIdx="1" presStyleCnt="6">
        <dgm:presLayoutVars>
          <dgm:bulletEnabled val="1"/>
        </dgm:presLayoutVars>
      </dgm:prSet>
      <dgm:spPr/>
    </dgm:pt>
    <dgm:pt modelId="{FF227D1C-1B3C-4185-99B3-05EB1C2D569F}" type="pres">
      <dgm:prSet presAssocID="{F265846B-C635-4D9F-AE1B-627240DE6805}" presName="sibTrans" presStyleLbl="sibTrans1D1" presStyleIdx="1" presStyleCnt="5"/>
      <dgm:spPr/>
    </dgm:pt>
    <dgm:pt modelId="{A9E7F78D-0EB0-4A4D-A5FC-0B72AEC8DD6F}" type="pres">
      <dgm:prSet presAssocID="{F265846B-C635-4D9F-AE1B-627240DE6805}" presName="connectorText" presStyleLbl="sibTrans1D1" presStyleIdx="1" presStyleCnt="5"/>
      <dgm:spPr/>
    </dgm:pt>
    <dgm:pt modelId="{EF8787BB-E10C-4350-9096-26C7D57D547C}" type="pres">
      <dgm:prSet presAssocID="{CF0A2119-776E-45E9-A0EB-C02610C746DF}" presName="node" presStyleLbl="node1" presStyleIdx="2" presStyleCnt="6">
        <dgm:presLayoutVars>
          <dgm:bulletEnabled val="1"/>
        </dgm:presLayoutVars>
      </dgm:prSet>
      <dgm:spPr/>
    </dgm:pt>
    <dgm:pt modelId="{F9959A89-5B28-4C25-887F-96F1E16FDD55}" type="pres">
      <dgm:prSet presAssocID="{6F2AF259-586E-4318-A209-2D9FE34F55A1}" presName="sibTrans" presStyleLbl="sibTrans1D1" presStyleIdx="2" presStyleCnt="5"/>
      <dgm:spPr/>
    </dgm:pt>
    <dgm:pt modelId="{6BBFD5FF-A601-4AC5-9604-60513B82216A}" type="pres">
      <dgm:prSet presAssocID="{6F2AF259-586E-4318-A209-2D9FE34F55A1}" presName="connectorText" presStyleLbl="sibTrans1D1" presStyleIdx="2" presStyleCnt="5"/>
      <dgm:spPr/>
    </dgm:pt>
    <dgm:pt modelId="{64D7EF09-2E78-4B86-B0E4-C4DA9F1DF7DB}" type="pres">
      <dgm:prSet presAssocID="{F29CD5C9-4221-4269-AD0B-03180759A023}" presName="node" presStyleLbl="node1" presStyleIdx="3" presStyleCnt="6">
        <dgm:presLayoutVars>
          <dgm:bulletEnabled val="1"/>
        </dgm:presLayoutVars>
      </dgm:prSet>
      <dgm:spPr/>
    </dgm:pt>
    <dgm:pt modelId="{D37504D8-1436-41F0-B04A-62B1D8D940A9}" type="pres">
      <dgm:prSet presAssocID="{29247CDD-1BE9-4774-9E5A-2A216F0ADB3F}" presName="sibTrans" presStyleLbl="sibTrans1D1" presStyleIdx="3" presStyleCnt="5"/>
      <dgm:spPr/>
    </dgm:pt>
    <dgm:pt modelId="{2E7E6072-9FCF-4951-A32F-3D721FA335B9}" type="pres">
      <dgm:prSet presAssocID="{29247CDD-1BE9-4774-9E5A-2A216F0ADB3F}" presName="connectorText" presStyleLbl="sibTrans1D1" presStyleIdx="3" presStyleCnt="5"/>
      <dgm:spPr/>
    </dgm:pt>
    <dgm:pt modelId="{C49997FB-58F2-43ED-A8AA-56FA89EFDC20}" type="pres">
      <dgm:prSet presAssocID="{AA04B6E8-AD2D-476B-BF0E-A954A5814FB6}" presName="node" presStyleLbl="node1" presStyleIdx="4" presStyleCnt="6">
        <dgm:presLayoutVars>
          <dgm:bulletEnabled val="1"/>
        </dgm:presLayoutVars>
      </dgm:prSet>
      <dgm:spPr/>
    </dgm:pt>
    <dgm:pt modelId="{A7917D05-9156-4B93-9EC9-900D42F13DC1}" type="pres">
      <dgm:prSet presAssocID="{DAB79EC9-408A-44FD-93E8-6B53BDA4C8C1}" presName="sibTrans" presStyleLbl="sibTrans1D1" presStyleIdx="4" presStyleCnt="5"/>
      <dgm:spPr/>
    </dgm:pt>
    <dgm:pt modelId="{A3A9A197-FFCB-4F19-B4B5-296EC44500B9}" type="pres">
      <dgm:prSet presAssocID="{DAB79EC9-408A-44FD-93E8-6B53BDA4C8C1}" presName="connectorText" presStyleLbl="sibTrans1D1" presStyleIdx="4" presStyleCnt="5"/>
      <dgm:spPr/>
    </dgm:pt>
    <dgm:pt modelId="{51DC68E3-3609-435F-93F6-C9AEE5EBC62C}" type="pres">
      <dgm:prSet presAssocID="{D14D822B-793F-447E-B96C-FFCBDF1921C5}" presName="node" presStyleLbl="node1" presStyleIdx="5" presStyleCnt="6">
        <dgm:presLayoutVars>
          <dgm:bulletEnabled val="1"/>
        </dgm:presLayoutVars>
      </dgm:prSet>
      <dgm:spPr/>
    </dgm:pt>
  </dgm:ptLst>
  <dgm:cxnLst>
    <dgm:cxn modelId="{E854310F-BABA-4D05-B025-0AAEE425B58F}" srcId="{610057F8-4C93-4A75-BD60-4DDC255EF383}" destId="{C54902F7-F7C6-4517-83D9-A150EEAA7A7D}" srcOrd="1" destOrd="0" parTransId="{75FA5258-AF8D-4671-86CB-678EC383B3B2}" sibTransId="{F265846B-C635-4D9F-AE1B-627240DE6805}"/>
    <dgm:cxn modelId="{07C32912-38E1-4859-9520-48332F8F4AEE}" type="presOf" srcId="{6F2AF259-586E-4318-A209-2D9FE34F55A1}" destId="{6BBFD5FF-A601-4AC5-9604-60513B82216A}" srcOrd="1" destOrd="0" presId="urn:microsoft.com/office/officeart/2016/7/layout/RepeatingBendingProcessNew"/>
    <dgm:cxn modelId="{EC33D627-4EAA-4624-8632-CBCE9A22B783}" type="presOf" srcId="{D14D822B-793F-447E-B96C-FFCBDF1921C5}" destId="{51DC68E3-3609-435F-93F6-C9AEE5EBC62C}" srcOrd="0" destOrd="0" presId="urn:microsoft.com/office/officeart/2016/7/layout/RepeatingBendingProcessNew"/>
    <dgm:cxn modelId="{2FBA4E2B-95D2-4E6F-8E83-AAA648B5E566}" type="presOf" srcId="{AA04B6E8-AD2D-476B-BF0E-A954A5814FB6}" destId="{C49997FB-58F2-43ED-A8AA-56FA89EFDC20}" srcOrd="0" destOrd="0" presId="urn:microsoft.com/office/officeart/2016/7/layout/RepeatingBendingProcessNew"/>
    <dgm:cxn modelId="{FD3C1332-B7C0-4D57-A3B5-D07710C3353E}" type="presOf" srcId="{F265846B-C635-4D9F-AE1B-627240DE6805}" destId="{A9E7F78D-0EB0-4A4D-A5FC-0B72AEC8DD6F}" srcOrd="1" destOrd="0" presId="urn:microsoft.com/office/officeart/2016/7/layout/RepeatingBendingProcessNew"/>
    <dgm:cxn modelId="{22243A63-97F5-47D9-8915-D62DED268878}" type="presOf" srcId="{29247CDD-1BE9-4774-9E5A-2A216F0ADB3F}" destId="{2E7E6072-9FCF-4951-A32F-3D721FA335B9}" srcOrd="1" destOrd="0" presId="urn:microsoft.com/office/officeart/2016/7/layout/RepeatingBendingProcessNew"/>
    <dgm:cxn modelId="{79ED626A-B64F-495E-BE01-AE2EE76415A4}" srcId="{610057F8-4C93-4A75-BD60-4DDC255EF383}" destId="{AA04B6E8-AD2D-476B-BF0E-A954A5814FB6}" srcOrd="4" destOrd="0" parTransId="{C554AF9A-9BA9-49AD-8E38-18E570EC1DE9}" sibTransId="{DAB79EC9-408A-44FD-93E8-6B53BDA4C8C1}"/>
    <dgm:cxn modelId="{48B5524A-C889-4767-B571-0AF9E96B99AA}" srcId="{610057F8-4C93-4A75-BD60-4DDC255EF383}" destId="{CF0A2119-776E-45E9-A0EB-C02610C746DF}" srcOrd="2" destOrd="0" parTransId="{30062E8E-467D-44C2-B137-44FDD420F549}" sibTransId="{6F2AF259-586E-4318-A209-2D9FE34F55A1}"/>
    <dgm:cxn modelId="{DAE55156-52B0-46BF-9D10-46E4184276D9}" type="presOf" srcId="{F29CD5C9-4221-4269-AD0B-03180759A023}" destId="{64D7EF09-2E78-4B86-B0E4-C4DA9F1DF7DB}" srcOrd="0" destOrd="0" presId="urn:microsoft.com/office/officeart/2016/7/layout/RepeatingBendingProcessNew"/>
    <dgm:cxn modelId="{4DA1FA5A-8FD4-4663-8F73-24FDBC0C7EC5}" srcId="{610057F8-4C93-4A75-BD60-4DDC255EF383}" destId="{F29CD5C9-4221-4269-AD0B-03180759A023}" srcOrd="3" destOrd="0" parTransId="{E83FA12C-0027-4AE1-985A-6BD0FE77C946}" sibTransId="{29247CDD-1BE9-4774-9E5A-2A216F0ADB3F}"/>
    <dgm:cxn modelId="{E5CED298-7417-4F07-A6D7-0C37BEFD5A7A}" type="presOf" srcId="{C54902F7-F7C6-4517-83D9-A150EEAA7A7D}" destId="{4A16E4AF-6A73-4665-B2EC-D20ACD97C99D}" srcOrd="0" destOrd="0" presId="urn:microsoft.com/office/officeart/2016/7/layout/RepeatingBendingProcessNew"/>
    <dgm:cxn modelId="{A58530A1-0FA5-4903-9C48-A74044A22D60}" type="presOf" srcId="{447160C4-C1E2-404C-82DE-432131F8CF99}" destId="{4FC45E53-BCA5-4DAE-ADBC-6444048BB67D}" srcOrd="0" destOrd="0" presId="urn:microsoft.com/office/officeart/2016/7/layout/RepeatingBendingProcessNew"/>
    <dgm:cxn modelId="{EA2E8FA1-0E5D-4295-A924-132EF6F947B8}" srcId="{610057F8-4C93-4A75-BD60-4DDC255EF383}" destId="{D14D822B-793F-447E-B96C-FFCBDF1921C5}" srcOrd="5" destOrd="0" parTransId="{0BCFABAB-843F-404C-BA99-836F00F84AC8}" sibTransId="{92B272BE-17FC-4043-B0FB-BAE1F23772C1}"/>
    <dgm:cxn modelId="{8131F8A4-7063-4273-B26A-7AFC6E5A3328}" type="presOf" srcId="{DAB79EC9-408A-44FD-93E8-6B53BDA4C8C1}" destId="{A3A9A197-FFCB-4F19-B4B5-296EC44500B9}" srcOrd="1" destOrd="0" presId="urn:microsoft.com/office/officeart/2016/7/layout/RepeatingBendingProcessNew"/>
    <dgm:cxn modelId="{227B08AA-7DE8-4AB0-BF17-12D19D117589}" type="presOf" srcId="{6ADCD339-423F-45F2-944A-4217675A05D6}" destId="{A712A4D0-1C08-4CBE-AD26-B7F048B2528A}" srcOrd="0" destOrd="0" presId="urn:microsoft.com/office/officeart/2016/7/layout/RepeatingBendingProcessNew"/>
    <dgm:cxn modelId="{7E1B71AB-54AE-458A-B601-BF343D2341CB}" type="presOf" srcId="{6ADCD339-423F-45F2-944A-4217675A05D6}" destId="{12FFC2E9-792A-46AD-AD58-6A0D63CC7E3B}" srcOrd="1" destOrd="0" presId="urn:microsoft.com/office/officeart/2016/7/layout/RepeatingBendingProcessNew"/>
    <dgm:cxn modelId="{34D090AC-FF1F-40F2-8169-B9FC26EEC9F1}" type="presOf" srcId="{F265846B-C635-4D9F-AE1B-627240DE6805}" destId="{FF227D1C-1B3C-4185-99B3-05EB1C2D569F}" srcOrd="0" destOrd="0" presId="urn:microsoft.com/office/officeart/2016/7/layout/RepeatingBendingProcessNew"/>
    <dgm:cxn modelId="{827C5EC4-664B-44D9-94FA-C9CD7CC0709F}" type="presOf" srcId="{DAB79EC9-408A-44FD-93E8-6B53BDA4C8C1}" destId="{A7917D05-9156-4B93-9EC9-900D42F13DC1}" srcOrd="0" destOrd="0" presId="urn:microsoft.com/office/officeart/2016/7/layout/RepeatingBendingProcessNew"/>
    <dgm:cxn modelId="{A971D2C9-71C6-4395-84B3-0A2E2080F593}" type="presOf" srcId="{29247CDD-1BE9-4774-9E5A-2A216F0ADB3F}" destId="{D37504D8-1436-41F0-B04A-62B1D8D940A9}" srcOrd="0" destOrd="0" presId="urn:microsoft.com/office/officeart/2016/7/layout/RepeatingBendingProcessNew"/>
    <dgm:cxn modelId="{505427D3-1086-4B8B-8B33-B9F59FE8B12B}" type="presOf" srcId="{CF0A2119-776E-45E9-A0EB-C02610C746DF}" destId="{EF8787BB-E10C-4350-9096-26C7D57D547C}" srcOrd="0" destOrd="0" presId="urn:microsoft.com/office/officeart/2016/7/layout/RepeatingBendingProcessNew"/>
    <dgm:cxn modelId="{0E6578E8-838D-4A63-8493-D9D609235DA1}" type="presOf" srcId="{610057F8-4C93-4A75-BD60-4DDC255EF383}" destId="{093AD260-294E-4BEC-A963-8B6F1D455BD8}" srcOrd="0" destOrd="0" presId="urn:microsoft.com/office/officeart/2016/7/layout/RepeatingBendingProcessNew"/>
    <dgm:cxn modelId="{732CDBEB-8ADE-45E4-895F-6F647F095155}" srcId="{610057F8-4C93-4A75-BD60-4DDC255EF383}" destId="{447160C4-C1E2-404C-82DE-432131F8CF99}" srcOrd="0" destOrd="0" parTransId="{7562A626-88D2-4366-8292-54CF04EBFC80}" sibTransId="{6ADCD339-423F-45F2-944A-4217675A05D6}"/>
    <dgm:cxn modelId="{D329CBF3-FC99-4A64-8B06-35A100612B25}" type="presOf" srcId="{6F2AF259-586E-4318-A209-2D9FE34F55A1}" destId="{F9959A89-5B28-4C25-887F-96F1E16FDD55}" srcOrd="0" destOrd="0" presId="urn:microsoft.com/office/officeart/2016/7/layout/RepeatingBendingProcessNew"/>
    <dgm:cxn modelId="{F4E03581-08B5-4BE0-8C5E-6D820714ECD0}" type="presParOf" srcId="{093AD260-294E-4BEC-A963-8B6F1D455BD8}" destId="{4FC45E53-BCA5-4DAE-ADBC-6444048BB67D}" srcOrd="0" destOrd="0" presId="urn:microsoft.com/office/officeart/2016/7/layout/RepeatingBendingProcessNew"/>
    <dgm:cxn modelId="{48995CDE-E030-4AFB-AADE-BC2306E4BA97}" type="presParOf" srcId="{093AD260-294E-4BEC-A963-8B6F1D455BD8}" destId="{A712A4D0-1C08-4CBE-AD26-B7F048B2528A}" srcOrd="1" destOrd="0" presId="urn:microsoft.com/office/officeart/2016/7/layout/RepeatingBendingProcessNew"/>
    <dgm:cxn modelId="{C721E72E-F45F-4F8E-86FA-B34E28379D1A}" type="presParOf" srcId="{A712A4D0-1C08-4CBE-AD26-B7F048B2528A}" destId="{12FFC2E9-792A-46AD-AD58-6A0D63CC7E3B}" srcOrd="0" destOrd="0" presId="urn:microsoft.com/office/officeart/2016/7/layout/RepeatingBendingProcessNew"/>
    <dgm:cxn modelId="{99C73091-8A32-4574-9FFF-1E9844693F45}" type="presParOf" srcId="{093AD260-294E-4BEC-A963-8B6F1D455BD8}" destId="{4A16E4AF-6A73-4665-B2EC-D20ACD97C99D}" srcOrd="2" destOrd="0" presId="urn:microsoft.com/office/officeart/2016/7/layout/RepeatingBendingProcessNew"/>
    <dgm:cxn modelId="{73B80C90-BE99-4A57-ABC6-826DA8CD73CD}" type="presParOf" srcId="{093AD260-294E-4BEC-A963-8B6F1D455BD8}" destId="{FF227D1C-1B3C-4185-99B3-05EB1C2D569F}" srcOrd="3" destOrd="0" presId="urn:microsoft.com/office/officeart/2016/7/layout/RepeatingBendingProcessNew"/>
    <dgm:cxn modelId="{34DC52CD-4567-44BC-8653-8534410CD827}" type="presParOf" srcId="{FF227D1C-1B3C-4185-99B3-05EB1C2D569F}" destId="{A9E7F78D-0EB0-4A4D-A5FC-0B72AEC8DD6F}" srcOrd="0" destOrd="0" presId="urn:microsoft.com/office/officeart/2016/7/layout/RepeatingBendingProcessNew"/>
    <dgm:cxn modelId="{6A4C295D-1334-4D17-9803-A0127D465601}" type="presParOf" srcId="{093AD260-294E-4BEC-A963-8B6F1D455BD8}" destId="{EF8787BB-E10C-4350-9096-26C7D57D547C}" srcOrd="4" destOrd="0" presId="urn:microsoft.com/office/officeart/2016/7/layout/RepeatingBendingProcessNew"/>
    <dgm:cxn modelId="{4A079018-B9B4-424D-8F1A-4B2B8EFD2DEC}" type="presParOf" srcId="{093AD260-294E-4BEC-A963-8B6F1D455BD8}" destId="{F9959A89-5B28-4C25-887F-96F1E16FDD55}" srcOrd="5" destOrd="0" presId="urn:microsoft.com/office/officeart/2016/7/layout/RepeatingBendingProcessNew"/>
    <dgm:cxn modelId="{9A1FEA3A-1817-4A17-BC6B-636692443E80}" type="presParOf" srcId="{F9959A89-5B28-4C25-887F-96F1E16FDD55}" destId="{6BBFD5FF-A601-4AC5-9604-60513B82216A}" srcOrd="0" destOrd="0" presId="urn:microsoft.com/office/officeart/2016/7/layout/RepeatingBendingProcessNew"/>
    <dgm:cxn modelId="{FFA86D28-51BB-4FCD-B8ED-D23DE79661F9}" type="presParOf" srcId="{093AD260-294E-4BEC-A963-8B6F1D455BD8}" destId="{64D7EF09-2E78-4B86-B0E4-C4DA9F1DF7DB}" srcOrd="6" destOrd="0" presId="urn:microsoft.com/office/officeart/2016/7/layout/RepeatingBendingProcessNew"/>
    <dgm:cxn modelId="{48E43FAE-4452-4381-A6A8-07154E3870E8}" type="presParOf" srcId="{093AD260-294E-4BEC-A963-8B6F1D455BD8}" destId="{D37504D8-1436-41F0-B04A-62B1D8D940A9}" srcOrd="7" destOrd="0" presId="urn:microsoft.com/office/officeart/2016/7/layout/RepeatingBendingProcessNew"/>
    <dgm:cxn modelId="{2456594D-0290-4745-8E41-02E51D610F33}" type="presParOf" srcId="{D37504D8-1436-41F0-B04A-62B1D8D940A9}" destId="{2E7E6072-9FCF-4951-A32F-3D721FA335B9}" srcOrd="0" destOrd="0" presId="urn:microsoft.com/office/officeart/2016/7/layout/RepeatingBendingProcessNew"/>
    <dgm:cxn modelId="{2BC08903-D886-448A-B7E1-80AEBB2E20C0}" type="presParOf" srcId="{093AD260-294E-4BEC-A963-8B6F1D455BD8}" destId="{C49997FB-58F2-43ED-A8AA-56FA89EFDC20}" srcOrd="8" destOrd="0" presId="urn:microsoft.com/office/officeart/2016/7/layout/RepeatingBendingProcessNew"/>
    <dgm:cxn modelId="{E76A6F73-C21C-4983-9E80-77F38906C344}" type="presParOf" srcId="{093AD260-294E-4BEC-A963-8B6F1D455BD8}" destId="{A7917D05-9156-4B93-9EC9-900D42F13DC1}" srcOrd="9" destOrd="0" presId="urn:microsoft.com/office/officeart/2016/7/layout/RepeatingBendingProcessNew"/>
    <dgm:cxn modelId="{B482FAC0-F986-4968-95BC-06AAFB35DA7E}" type="presParOf" srcId="{A7917D05-9156-4B93-9EC9-900D42F13DC1}" destId="{A3A9A197-FFCB-4F19-B4B5-296EC44500B9}" srcOrd="0" destOrd="0" presId="urn:microsoft.com/office/officeart/2016/7/layout/RepeatingBendingProcessNew"/>
    <dgm:cxn modelId="{782125DD-B302-4DF5-BFB2-DC9B3711D45F}" type="presParOf" srcId="{093AD260-294E-4BEC-A963-8B6F1D455BD8}" destId="{51DC68E3-3609-435F-93F6-C9AEE5EBC62C}" srcOrd="10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6452F88-6879-4D75-9A2D-F0224F64EFB2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F4F6E35-3D21-4306-8B1C-CAC4EEA46B2E}">
      <dgm:prSet/>
      <dgm:spPr/>
      <dgm:t>
        <a:bodyPr/>
        <a:lstStyle/>
        <a:p>
          <a:r>
            <a:rPr lang="tr-TR"/>
            <a:t>Vücudun direncini arttırır.</a:t>
          </a:r>
          <a:endParaRPr lang="en-US"/>
        </a:p>
      </dgm:t>
    </dgm:pt>
    <dgm:pt modelId="{56ED083D-8529-435A-856D-DE85D313D5A3}" type="parTrans" cxnId="{5FCF8C76-2AF2-4372-9004-EC48DDBD0CD3}">
      <dgm:prSet/>
      <dgm:spPr/>
      <dgm:t>
        <a:bodyPr/>
        <a:lstStyle/>
        <a:p>
          <a:endParaRPr lang="en-US"/>
        </a:p>
      </dgm:t>
    </dgm:pt>
    <dgm:pt modelId="{B6F1B566-9D39-449E-B926-62A327677514}" type="sibTrans" cxnId="{5FCF8C76-2AF2-4372-9004-EC48DDBD0CD3}">
      <dgm:prSet/>
      <dgm:spPr/>
      <dgm:t>
        <a:bodyPr/>
        <a:lstStyle/>
        <a:p>
          <a:endParaRPr lang="en-US"/>
        </a:p>
      </dgm:t>
    </dgm:pt>
    <dgm:pt modelId="{A8485E77-4C56-47E7-B5A4-1D0863E6A888}">
      <dgm:prSet/>
      <dgm:spPr/>
      <dgm:t>
        <a:bodyPr/>
        <a:lstStyle/>
        <a:p>
          <a:r>
            <a:rPr lang="tr-TR"/>
            <a:t>Vücudumuzu hastalıklardan korur.</a:t>
          </a:r>
          <a:endParaRPr lang="en-US"/>
        </a:p>
      </dgm:t>
    </dgm:pt>
    <dgm:pt modelId="{861BDC1C-A2A5-46A9-A851-FC9F2A441C83}" type="parTrans" cxnId="{504DA786-4EB5-4227-94AD-30F2A05656B0}">
      <dgm:prSet/>
      <dgm:spPr/>
      <dgm:t>
        <a:bodyPr/>
        <a:lstStyle/>
        <a:p>
          <a:endParaRPr lang="en-US"/>
        </a:p>
      </dgm:t>
    </dgm:pt>
    <dgm:pt modelId="{45F4AF44-EE52-4C64-A814-3AE949A955AE}" type="sibTrans" cxnId="{504DA786-4EB5-4227-94AD-30F2A05656B0}">
      <dgm:prSet/>
      <dgm:spPr/>
      <dgm:t>
        <a:bodyPr/>
        <a:lstStyle/>
        <a:p>
          <a:endParaRPr lang="en-US"/>
        </a:p>
      </dgm:t>
    </dgm:pt>
    <dgm:pt modelId="{991B2380-5E4E-49E6-9D4D-95B0461586F6}">
      <dgm:prSet/>
      <dgm:spPr/>
      <dgm:t>
        <a:bodyPr/>
        <a:lstStyle/>
        <a:p>
          <a:r>
            <a:rPr lang="tr-TR"/>
            <a:t>Büyüme ve gelişmemize yardımcı olur.</a:t>
          </a:r>
          <a:endParaRPr lang="en-US"/>
        </a:p>
      </dgm:t>
    </dgm:pt>
    <dgm:pt modelId="{127E00E3-0494-4172-9324-7410FABA11DB}" type="parTrans" cxnId="{72E4B7B2-BEDB-4E9A-B603-38B99AD1C345}">
      <dgm:prSet/>
      <dgm:spPr/>
      <dgm:t>
        <a:bodyPr/>
        <a:lstStyle/>
        <a:p>
          <a:endParaRPr lang="en-US"/>
        </a:p>
      </dgm:t>
    </dgm:pt>
    <dgm:pt modelId="{44447E72-5D02-4A41-901A-DA1FFE192109}" type="sibTrans" cxnId="{72E4B7B2-BEDB-4E9A-B603-38B99AD1C345}">
      <dgm:prSet/>
      <dgm:spPr/>
      <dgm:t>
        <a:bodyPr/>
        <a:lstStyle/>
        <a:p>
          <a:endParaRPr lang="en-US"/>
        </a:p>
      </dgm:t>
    </dgm:pt>
    <dgm:pt modelId="{0344F076-FF21-4AB5-BAD8-C77565261187}">
      <dgm:prSet/>
      <dgm:spPr/>
      <dgm:t>
        <a:bodyPr/>
        <a:lstStyle/>
        <a:p>
          <a:r>
            <a:rPr lang="tr-TR"/>
            <a:t>SEBZE VE MEYVELERDE BOL MİKTARDA BULUNUR.</a:t>
          </a:r>
          <a:endParaRPr lang="en-US"/>
        </a:p>
      </dgm:t>
    </dgm:pt>
    <dgm:pt modelId="{FF05FFE8-A294-4B93-81AA-DA981E921D51}" type="parTrans" cxnId="{04C8CB76-98D2-41EB-930E-5E96D9226AAD}">
      <dgm:prSet/>
      <dgm:spPr/>
      <dgm:t>
        <a:bodyPr/>
        <a:lstStyle/>
        <a:p>
          <a:endParaRPr lang="en-US"/>
        </a:p>
      </dgm:t>
    </dgm:pt>
    <dgm:pt modelId="{C7CAB377-6E93-4706-BD65-0920E61CC4AF}" type="sibTrans" cxnId="{04C8CB76-98D2-41EB-930E-5E96D9226AAD}">
      <dgm:prSet/>
      <dgm:spPr/>
      <dgm:t>
        <a:bodyPr/>
        <a:lstStyle/>
        <a:p>
          <a:endParaRPr lang="en-US"/>
        </a:p>
      </dgm:t>
    </dgm:pt>
    <dgm:pt modelId="{9921AE48-B2E5-4D3B-BEE8-6456EF36BC98}" type="pres">
      <dgm:prSet presAssocID="{36452F88-6879-4D75-9A2D-F0224F64EFB2}" presName="root" presStyleCnt="0">
        <dgm:presLayoutVars>
          <dgm:dir/>
          <dgm:resizeHandles val="exact"/>
        </dgm:presLayoutVars>
      </dgm:prSet>
      <dgm:spPr/>
    </dgm:pt>
    <dgm:pt modelId="{F9C9CEB2-33F2-459B-AE56-F751320B2A2A}" type="pres">
      <dgm:prSet presAssocID="{BF4F6E35-3D21-4306-8B1C-CAC4EEA46B2E}" presName="compNode" presStyleCnt="0"/>
      <dgm:spPr/>
    </dgm:pt>
    <dgm:pt modelId="{B53B3FE7-7A89-42BE-A811-5CCBA1AE7BF8}" type="pres">
      <dgm:prSet presAssocID="{BF4F6E35-3D21-4306-8B1C-CAC4EEA46B2E}" presName="bgRect" presStyleLbl="bgShp" presStyleIdx="0" presStyleCnt="4"/>
      <dgm:spPr/>
    </dgm:pt>
    <dgm:pt modelId="{15C1F340-907C-4978-B2B4-84F3627D19F2}" type="pres">
      <dgm:prSet presAssocID="{BF4F6E35-3D21-4306-8B1C-CAC4EEA46B2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"/>
        </a:ext>
      </dgm:extLst>
    </dgm:pt>
    <dgm:pt modelId="{01C01AAD-5009-4AC7-98AE-8F16EF76DF8D}" type="pres">
      <dgm:prSet presAssocID="{BF4F6E35-3D21-4306-8B1C-CAC4EEA46B2E}" presName="spaceRect" presStyleCnt="0"/>
      <dgm:spPr/>
    </dgm:pt>
    <dgm:pt modelId="{223537E6-B9D0-4D23-8E9F-35D3768D0692}" type="pres">
      <dgm:prSet presAssocID="{BF4F6E35-3D21-4306-8B1C-CAC4EEA46B2E}" presName="parTx" presStyleLbl="revTx" presStyleIdx="0" presStyleCnt="4">
        <dgm:presLayoutVars>
          <dgm:chMax val="0"/>
          <dgm:chPref val="0"/>
        </dgm:presLayoutVars>
      </dgm:prSet>
      <dgm:spPr/>
    </dgm:pt>
    <dgm:pt modelId="{DD52911D-B248-4AF4-BB7B-4554CB6A745B}" type="pres">
      <dgm:prSet presAssocID="{B6F1B566-9D39-449E-B926-62A327677514}" presName="sibTrans" presStyleCnt="0"/>
      <dgm:spPr/>
    </dgm:pt>
    <dgm:pt modelId="{8BC31BDC-FFBE-4796-85F2-5EAED3777507}" type="pres">
      <dgm:prSet presAssocID="{A8485E77-4C56-47E7-B5A4-1D0863E6A888}" presName="compNode" presStyleCnt="0"/>
      <dgm:spPr/>
    </dgm:pt>
    <dgm:pt modelId="{A74E1CFF-4FCC-4B58-B82E-962097E89BDF}" type="pres">
      <dgm:prSet presAssocID="{A8485E77-4C56-47E7-B5A4-1D0863E6A888}" presName="bgRect" presStyleLbl="bgShp" presStyleIdx="1" presStyleCnt="4"/>
      <dgm:spPr/>
    </dgm:pt>
    <dgm:pt modelId="{09250C9E-B299-446F-B634-BF661CACB28E}" type="pres">
      <dgm:prSet presAssocID="{A8485E77-4C56-47E7-B5A4-1D0863E6A88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w Temperature"/>
        </a:ext>
      </dgm:extLst>
    </dgm:pt>
    <dgm:pt modelId="{A9F28EB1-C5AD-433F-8BEA-55EC8FBBE74D}" type="pres">
      <dgm:prSet presAssocID="{A8485E77-4C56-47E7-B5A4-1D0863E6A888}" presName="spaceRect" presStyleCnt="0"/>
      <dgm:spPr/>
    </dgm:pt>
    <dgm:pt modelId="{E032F58D-423F-43E7-A010-1B9909050399}" type="pres">
      <dgm:prSet presAssocID="{A8485E77-4C56-47E7-B5A4-1D0863E6A888}" presName="parTx" presStyleLbl="revTx" presStyleIdx="1" presStyleCnt="4">
        <dgm:presLayoutVars>
          <dgm:chMax val="0"/>
          <dgm:chPref val="0"/>
        </dgm:presLayoutVars>
      </dgm:prSet>
      <dgm:spPr/>
    </dgm:pt>
    <dgm:pt modelId="{05AFEE3A-82DB-4F7D-82C0-5C713A418AAD}" type="pres">
      <dgm:prSet presAssocID="{45F4AF44-EE52-4C64-A814-3AE949A955AE}" presName="sibTrans" presStyleCnt="0"/>
      <dgm:spPr/>
    </dgm:pt>
    <dgm:pt modelId="{271862C2-DA96-467A-9DB8-7170E3EDE643}" type="pres">
      <dgm:prSet presAssocID="{991B2380-5E4E-49E6-9D4D-95B0461586F6}" presName="compNode" presStyleCnt="0"/>
      <dgm:spPr/>
    </dgm:pt>
    <dgm:pt modelId="{86BDB38A-D295-4C9B-BE7B-6A4953085EDA}" type="pres">
      <dgm:prSet presAssocID="{991B2380-5E4E-49E6-9D4D-95B0461586F6}" presName="bgRect" presStyleLbl="bgShp" presStyleIdx="2" presStyleCnt="4"/>
      <dgm:spPr/>
    </dgm:pt>
    <dgm:pt modelId="{0BA68C7B-31B3-497F-81A8-DDF1519F9997}" type="pres">
      <dgm:prSet presAssocID="{991B2380-5E4E-49E6-9D4D-95B0461586F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nek kuşu"/>
        </a:ext>
      </dgm:extLst>
    </dgm:pt>
    <dgm:pt modelId="{ABB60B6A-82DB-4E68-94A3-1C6C009788C4}" type="pres">
      <dgm:prSet presAssocID="{991B2380-5E4E-49E6-9D4D-95B0461586F6}" presName="spaceRect" presStyleCnt="0"/>
      <dgm:spPr/>
    </dgm:pt>
    <dgm:pt modelId="{7A6EA2FD-0BC3-452C-8608-274BDEC5C657}" type="pres">
      <dgm:prSet presAssocID="{991B2380-5E4E-49E6-9D4D-95B0461586F6}" presName="parTx" presStyleLbl="revTx" presStyleIdx="2" presStyleCnt="4">
        <dgm:presLayoutVars>
          <dgm:chMax val="0"/>
          <dgm:chPref val="0"/>
        </dgm:presLayoutVars>
      </dgm:prSet>
      <dgm:spPr/>
    </dgm:pt>
    <dgm:pt modelId="{C17FB485-5D78-4B4A-853A-72BA826E074B}" type="pres">
      <dgm:prSet presAssocID="{44447E72-5D02-4A41-901A-DA1FFE192109}" presName="sibTrans" presStyleCnt="0"/>
      <dgm:spPr/>
    </dgm:pt>
    <dgm:pt modelId="{26623328-2220-4F13-8BAF-31967B7F12BD}" type="pres">
      <dgm:prSet presAssocID="{0344F076-FF21-4AB5-BAD8-C77565261187}" presName="compNode" presStyleCnt="0"/>
      <dgm:spPr/>
    </dgm:pt>
    <dgm:pt modelId="{04343A98-C819-4F58-95F7-0024A734614C}" type="pres">
      <dgm:prSet presAssocID="{0344F076-FF21-4AB5-BAD8-C77565261187}" presName="bgRect" presStyleLbl="bgShp" presStyleIdx="3" presStyleCnt="4"/>
      <dgm:spPr/>
    </dgm:pt>
    <dgm:pt modelId="{24A7F33C-4B87-4141-9EF9-EBBFC1826E4F}" type="pres">
      <dgm:prSet presAssocID="{0344F076-FF21-4AB5-BAD8-C7756526118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utkal"/>
        </a:ext>
      </dgm:extLst>
    </dgm:pt>
    <dgm:pt modelId="{AB55EF50-6741-46C1-A508-4312B3CE6981}" type="pres">
      <dgm:prSet presAssocID="{0344F076-FF21-4AB5-BAD8-C77565261187}" presName="spaceRect" presStyleCnt="0"/>
      <dgm:spPr/>
    </dgm:pt>
    <dgm:pt modelId="{ED4B2B2B-6668-41D3-91E7-3304289643C0}" type="pres">
      <dgm:prSet presAssocID="{0344F076-FF21-4AB5-BAD8-C77565261187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5FCF8C76-2AF2-4372-9004-EC48DDBD0CD3}" srcId="{36452F88-6879-4D75-9A2D-F0224F64EFB2}" destId="{BF4F6E35-3D21-4306-8B1C-CAC4EEA46B2E}" srcOrd="0" destOrd="0" parTransId="{56ED083D-8529-435A-856D-DE85D313D5A3}" sibTransId="{B6F1B566-9D39-449E-B926-62A327677514}"/>
    <dgm:cxn modelId="{04C8CB76-98D2-41EB-930E-5E96D9226AAD}" srcId="{36452F88-6879-4D75-9A2D-F0224F64EFB2}" destId="{0344F076-FF21-4AB5-BAD8-C77565261187}" srcOrd="3" destOrd="0" parTransId="{FF05FFE8-A294-4B93-81AA-DA981E921D51}" sibTransId="{C7CAB377-6E93-4706-BD65-0920E61CC4AF}"/>
    <dgm:cxn modelId="{9FCD2257-AD1B-49B1-9AB9-B4B159648BF8}" type="presOf" srcId="{BF4F6E35-3D21-4306-8B1C-CAC4EEA46B2E}" destId="{223537E6-B9D0-4D23-8E9F-35D3768D0692}" srcOrd="0" destOrd="0" presId="urn:microsoft.com/office/officeart/2018/2/layout/IconVerticalSolidList"/>
    <dgm:cxn modelId="{D7AEC07F-94F5-4D96-A602-E1D1591DD88E}" type="presOf" srcId="{36452F88-6879-4D75-9A2D-F0224F64EFB2}" destId="{9921AE48-B2E5-4D3B-BEE8-6456EF36BC98}" srcOrd="0" destOrd="0" presId="urn:microsoft.com/office/officeart/2018/2/layout/IconVerticalSolidList"/>
    <dgm:cxn modelId="{504DA786-4EB5-4227-94AD-30F2A05656B0}" srcId="{36452F88-6879-4D75-9A2D-F0224F64EFB2}" destId="{A8485E77-4C56-47E7-B5A4-1D0863E6A888}" srcOrd="1" destOrd="0" parTransId="{861BDC1C-A2A5-46A9-A851-FC9F2A441C83}" sibTransId="{45F4AF44-EE52-4C64-A814-3AE949A955AE}"/>
    <dgm:cxn modelId="{DA6E338E-57C5-4C61-8659-73786AF601D7}" type="presOf" srcId="{991B2380-5E4E-49E6-9D4D-95B0461586F6}" destId="{7A6EA2FD-0BC3-452C-8608-274BDEC5C657}" srcOrd="0" destOrd="0" presId="urn:microsoft.com/office/officeart/2018/2/layout/IconVerticalSolidList"/>
    <dgm:cxn modelId="{72A7F5A8-2493-49DD-B5C7-01FB51E75A42}" type="presOf" srcId="{0344F076-FF21-4AB5-BAD8-C77565261187}" destId="{ED4B2B2B-6668-41D3-91E7-3304289643C0}" srcOrd="0" destOrd="0" presId="urn:microsoft.com/office/officeart/2018/2/layout/IconVerticalSolidList"/>
    <dgm:cxn modelId="{72E4B7B2-BEDB-4E9A-B603-38B99AD1C345}" srcId="{36452F88-6879-4D75-9A2D-F0224F64EFB2}" destId="{991B2380-5E4E-49E6-9D4D-95B0461586F6}" srcOrd="2" destOrd="0" parTransId="{127E00E3-0494-4172-9324-7410FABA11DB}" sibTransId="{44447E72-5D02-4A41-901A-DA1FFE192109}"/>
    <dgm:cxn modelId="{917957C4-36D9-427E-A5B9-E2421140F3B7}" type="presOf" srcId="{A8485E77-4C56-47E7-B5A4-1D0863E6A888}" destId="{E032F58D-423F-43E7-A010-1B9909050399}" srcOrd="0" destOrd="0" presId="urn:microsoft.com/office/officeart/2018/2/layout/IconVerticalSolidList"/>
    <dgm:cxn modelId="{43DBFFCB-36AE-4914-A61F-8005660565E9}" type="presParOf" srcId="{9921AE48-B2E5-4D3B-BEE8-6456EF36BC98}" destId="{F9C9CEB2-33F2-459B-AE56-F751320B2A2A}" srcOrd="0" destOrd="0" presId="urn:microsoft.com/office/officeart/2018/2/layout/IconVerticalSolidList"/>
    <dgm:cxn modelId="{2B586B74-AE43-413D-8E38-375FAF4B7019}" type="presParOf" srcId="{F9C9CEB2-33F2-459B-AE56-F751320B2A2A}" destId="{B53B3FE7-7A89-42BE-A811-5CCBA1AE7BF8}" srcOrd="0" destOrd="0" presId="urn:microsoft.com/office/officeart/2018/2/layout/IconVerticalSolidList"/>
    <dgm:cxn modelId="{6A0D8928-9277-4A5F-82F8-D567253BC0EB}" type="presParOf" srcId="{F9C9CEB2-33F2-459B-AE56-F751320B2A2A}" destId="{15C1F340-907C-4978-B2B4-84F3627D19F2}" srcOrd="1" destOrd="0" presId="urn:microsoft.com/office/officeart/2018/2/layout/IconVerticalSolidList"/>
    <dgm:cxn modelId="{0593E588-9229-45F3-94E4-A6A98A6B8AC5}" type="presParOf" srcId="{F9C9CEB2-33F2-459B-AE56-F751320B2A2A}" destId="{01C01AAD-5009-4AC7-98AE-8F16EF76DF8D}" srcOrd="2" destOrd="0" presId="urn:microsoft.com/office/officeart/2018/2/layout/IconVerticalSolidList"/>
    <dgm:cxn modelId="{89CAFFF0-E14F-48E4-9598-27FA948CCFB0}" type="presParOf" srcId="{F9C9CEB2-33F2-459B-AE56-F751320B2A2A}" destId="{223537E6-B9D0-4D23-8E9F-35D3768D0692}" srcOrd="3" destOrd="0" presId="urn:microsoft.com/office/officeart/2018/2/layout/IconVerticalSolidList"/>
    <dgm:cxn modelId="{A6E34F41-DD70-4658-B599-1C304BD89420}" type="presParOf" srcId="{9921AE48-B2E5-4D3B-BEE8-6456EF36BC98}" destId="{DD52911D-B248-4AF4-BB7B-4554CB6A745B}" srcOrd="1" destOrd="0" presId="urn:microsoft.com/office/officeart/2018/2/layout/IconVerticalSolidList"/>
    <dgm:cxn modelId="{F4FE8410-1A5B-4EB0-A40D-A7C04C742443}" type="presParOf" srcId="{9921AE48-B2E5-4D3B-BEE8-6456EF36BC98}" destId="{8BC31BDC-FFBE-4796-85F2-5EAED3777507}" srcOrd="2" destOrd="0" presId="urn:microsoft.com/office/officeart/2018/2/layout/IconVerticalSolidList"/>
    <dgm:cxn modelId="{E7511F1A-02AD-4139-9989-D42B85F8CAA4}" type="presParOf" srcId="{8BC31BDC-FFBE-4796-85F2-5EAED3777507}" destId="{A74E1CFF-4FCC-4B58-B82E-962097E89BDF}" srcOrd="0" destOrd="0" presId="urn:microsoft.com/office/officeart/2018/2/layout/IconVerticalSolidList"/>
    <dgm:cxn modelId="{CAADE89F-412A-4B32-806C-D7EB5B724114}" type="presParOf" srcId="{8BC31BDC-FFBE-4796-85F2-5EAED3777507}" destId="{09250C9E-B299-446F-B634-BF661CACB28E}" srcOrd="1" destOrd="0" presId="urn:microsoft.com/office/officeart/2018/2/layout/IconVerticalSolidList"/>
    <dgm:cxn modelId="{285D65B4-A952-48A5-AB66-94EF455496C6}" type="presParOf" srcId="{8BC31BDC-FFBE-4796-85F2-5EAED3777507}" destId="{A9F28EB1-C5AD-433F-8BEA-55EC8FBBE74D}" srcOrd="2" destOrd="0" presId="urn:microsoft.com/office/officeart/2018/2/layout/IconVerticalSolidList"/>
    <dgm:cxn modelId="{A9501557-8BDF-4361-A6BB-23E1F10BEB94}" type="presParOf" srcId="{8BC31BDC-FFBE-4796-85F2-5EAED3777507}" destId="{E032F58D-423F-43E7-A010-1B9909050399}" srcOrd="3" destOrd="0" presId="urn:microsoft.com/office/officeart/2018/2/layout/IconVerticalSolidList"/>
    <dgm:cxn modelId="{0AE9BC56-BE03-46BC-8789-1F79CC6307C0}" type="presParOf" srcId="{9921AE48-B2E5-4D3B-BEE8-6456EF36BC98}" destId="{05AFEE3A-82DB-4F7D-82C0-5C713A418AAD}" srcOrd="3" destOrd="0" presId="urn:microsoft.com/office/officeart/2018/2/layout/IconVerticalSolidList"/>
    <dgm:cxn modelId="{F6540B98-477F-4050-AB9E-27C8E7562EC1}" type="presParOf" srcId="{9921AE48-B2E5-4D3B-BEE8-6456EF36BC98}" destId="{271862C2-DA96-467A-9DB8-7170E3EDE643}" srcOrd="4" destOrd="0" presId="urn:microsoft.com/office/officeart/2018/2/layout/IconVerticalSolidList"/>
    <dgm:cxn modelId="{B55CFEAD-E84F-4E68-8115-72ED24EF3C5C}" type="presParOf" srcId="{271862C2-DA96-467A-9DB8-7170E3EDE643}" destId="{86BDB38A-D295-4C9B-BE7B-6A4953085EDA}" srcOrd="0" destOrd="0" presId="urn:microsoft.com/office/officeart/2018/2/layout/IconVerticalSolidList"/>
    <dgm:cxn modelId="{1E1D859D-7D59-495F-9CE6-68EBAC96F428}" type="presParOf" srcId="{271862C2-DA96-467A-9DB8-7170E3EDE643}" destId="{0BA68C7B-31B3-497F-81A8-DDF1519F9997}" srcOrd="1" destOrd="0" presId="urn:microsoft.com/office/officeart/2018/2/layout/IconVerticalSolidList"/>
    <dgm:cxn modelId="{874620AF-DE82-4A6F-9B3B-4D331F2CDC44}" type="presParOf" srcId="{271862C2-DA96-467A-9DB8-7170E3EDE643}" destId="{ABB60B6A-82DB-4E68-94A3-1C6C009788C4}" srcOrd="2" destOrd="0" presId="urn:microsoft.com/office/officeart/2018/2/layout/IconVerticalSolidList"/>
    <dgm:cxn modelId="{5416E07E-4C1E-45EF-AC88-4D1907113D4D}" type="presParOf" srcId="{271862C2-DA96-467A-9DB8-7170E3EDE643}" destId="{7A6EA2FD-0BC3-452C-8608-274BDEC5C657}" srcOrd="3" destOrd="0" presId="urn:microsoft.com/office/officeart/2018/2/layout/IconVerticalSolidList"/>
    <dgm:cxn modelId="{BCE6C709-3BCD-42D2-AB19-7832F676B0B0}" type="presParOf" srcId="{9921AE48-B2E5-4D3B-BEE8-6456EF36BC98}" destId="{C17FB485-5D78-4B4A-853A-72BA826E074B}" srcOrd="5" destOrd="0" presId="urn:microsoft.com/office/officeart/2018/2/layout/IconVerticalSolidList"/>
    <dgm:cxn modelId="{18B1932E-C6BA-4871-BBE5-66F08A0A2C0F}" type="presParOf" srcId="{9921AE48-B2E5-4D3B-BEE8-6456EF36BC98}" destId="{26623328-2220-4F13-8BAF-31967B7F12BD}" srcOrd="6" destOrd="0" presId="urn:microsoft.com/office/officeart/2018/2/layout/IconVerticalSolidList"/>
    <dgm:cxn modelId="{3C6CB2F6-9918-4D03-8D87-536D5DAC8374}" type="presParOf" srcId="{26623328-2220-4F13-8BAF-31967B7F12BD}" destId="{04343A98-C819-4F58-95F7-0024A734614C}" srcOrd="0" destOrd="0" presId="urn:microsoft.com/office/officeart/2018/2/layout/IconVerticalSolidList"/>
    <dgm:cxn modelId="{AD6FDCD2-2A35-40D7-A614-92427EE5AA92}" type="presParOf" srcId="{26623328-2220-4F13-8BAF-31967B7F12BD}" destId="{24A7F33C-4B87-4141-9EF9-EBBFC1826E4F}" srcOrd="1" destOrd="0" presId="urn:microsoft.com/office/officeart/2018/2/layout/IconVerticalSolidList"/>
    <dgm:cxn modelId="{3FC3F6C0-E13B-4F22-AD71-03B8A9DCA090}" type="presParOf" srcId="{26623328-2220-4F13-8BAF-31967B7F12BD}" destId="{AB55EF50-6741-46C1-A508-4312B3CE6981}" srcOrd="2" destOrd="0" presId="urn:microsoft.com/office/officeart/2018/2/layout/IconVerticalSolidList"/>
    <dgm:cxn modelId="{682957D6-8C48-4D8E-B385-70551EDFE722}" type="presParOf" srcId="{26623328-2220-4F13-8BAF-31967B7F12BD}" destId="{ED4B2B2B-6668-41D3-91E7-3304289643C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A1E17CA-122B-45B7-901A-501315FD29DF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23B2D035-887D-4C6D-95DD-26DCEC8E47D8}">
      <dgm:prSet/>
      <dgm:spPr/>
      <dgm:t>
        <a:bodyPr/>
        <a:lstStyle/>
        <a:p>
          <a:r>
            <a:rPr lang="tr-TR"/>
            <a:t>Susuz bir yaşam olamaz</a:t>
          </a:r>
          <a:endParaRPr lang="en-US"/>
        </a:p>
      </dgm:t>
    </dgm:pt>
    <dgm:pt modelId="{E89BD837-B919-4710-8F55-54BB0FDEEB99}" type="parTrans" cxnId="{96872205-FFD2-4B97-915E-AD3ACE2410E7}">
      <dgm:prSet/>
      <dgm:spPr/>
      <dgm:t>
        <a:bodyPr/>
        <a:lstStyle/>
        <a:p>
          <a:endParaRPr lang="en-US"/>
        </a:p>
      </dgm:t>
    </dgm:pt>
    <dgm:pt modelId="{EE4CA97F-55A9-4031-9C29-B5540AB9DD97}" type="sibTrans" cxnId="{96872205-FFD2-4B97-915E-AD3ACE2410E7}">
      <dgm:prSet/>
      <dgm:spPr/>
      <dgm:t>
        <a:bodyPr/>
        <a:lstStyle/>
        <a:p>
          <a:endParaRPr lang="en-US"/>
        </a:p>
      </dgm:t>
    </dgm:pt>
    <dgm:pt modelId="{92EF7F22-B296-4E16-90FB-7A06EBE8105A}">
      <dgm:prSet/>
      <dgm:spPr/>
      <dgm:t>
        <a:bodyPr/>
        <a:lstStyle/>
        <a:p>
          <a:r>
            <a:rPr lang="tr-TR"/>
            <a:t>Vücudun % 70’i sudur.</a:t>
          </a:r>
          <a:endParaRPr lang="en-US"/>
        </a:p>
      </dgm:t>
    </dgm:pt>
    <dgm:pt modelId="{3F35F93E-A327-4BE0-BCB7-52BC7D2D433E}" type="parTrans" cxnId="{07A19455-2D95-491C-99C3-55692172166C}">
      <dgm:prSet/>
      <dgm:spPr/>
      <dgm:t>
        <a:bodyPr/>
        <a:lstStyle/>
        <a:p>
          <a:endParaRPr lang="en-US"/>
        </a:p>
      </dgm:t>
    </dgm:pt>
    <dgm:pt modelId="{C8BE02A1-9D55-485D-9FDA-422CA86BDB2D}" type="sibTrans" cxnId="{07A19455-2D95-491C-99C3-55692172166C}">
      <dgm:prSet/>
      <dgm:spPr/>
      <dgm:t>
        <a:bodyPr/>
        <a:lstStyle/>
        <a:p>
          <a:endParaRPr lang="en-US"/>
        </a:p>
      </dgm:t>
    </dgm:pt>
    <dgm:pt modelId="{F90E490A-B4D1-4D7E-9588-65ED49CCA97F}">
      <dgm:prSet/>
      <dgm:spPr/>
      <dgm:t>
        <a:bodyPr/>
        <a:lstStyle/>
        <a:p>
          <a:r>
            <a:rPr lang="tr-TR"/>
            <a:t>İnsan kanı içinde %90 su bulunur. Kana akıcılık sağlar. Bu sayede besin ve oksijen taşınmasına yardımcı olur.</a:t>
          </a:r>
          <a:endParaRPr lang="en-US"/>
        </a:p>
      </dgm:t>
    </dgm:pt>
    <dgm:pt modelId="{71ED5753-1967-4E34-ADEF-1C7AF888E6D1}" type="parTrans" cxnId="{3D98997E-72F0-4CE9-A231-A412CE91FEE5}">
      <dgm:prSet/>
      <dgm:spPr/>
      <dgm:t>
        <a:bodyPr/>
        <a:lstStyle/>
        <a:p>
          <a:endParaRPr lang="en-US"/>
        </a:p>
      </dgm:t>
    </dgm:pt>
    <dgm:pt modelId="{2F16D621-2533-4487-91DB-32FB4A20447D}" type="sibTrans" cxnId="{3D98997E-72F0-4CE9-A231-A412CE91FEE5}">
      <dgm:prSet/>
      <dgm:spPr/>
      <dgm:t>
        <a:bodyPr/>
        <a:lstStyle/>
        <a:p>
          <a:endParaRPr lang="en-US"/>
        </a:p>
      </dgm:t>
    </dgm:pt>
    <dgm:pt modelId="{C3618BD2-9F2D-4F59-AC69-336981877D1B}">
      <dgm:prSet/>
      <dgm:spPr/>
      <dgm:t>
        <a:bodyPr/>
        <a:lstStyle/>
        <a:p>
          <a:r>
            <a:rPr lang="tr-TR"/>
            <a:t>Vücudun su ihtiyacını su ve su içeren yiyeceklerle karşılarız.</a:t>
          </a:r>
          <a:endParaRPr lang="en-US"/>
        </a:p>
      </dgm:t>
    </dgm:pt>
    <dgm:pt modelId="{D67C7D1E-05EE-466A-A611-47554153AE48}" type="parTrans" cxnId="{9AEB9BE0-3797-4AA2-AB1E-BD749B4484B2}">
      <dgm:prSet/>
      <dgm:spPr/>
      <dgm:t>
        <a:bodyPr/>
        <a:lstStyle/>
        <a:p>
          <a:endParaRPr lang="en-US"/>
        </a:p>
      </dgm:t>
    </dgm:pt>
    <dgm:pt modelId="{41017DCC-384D-4B39-A6D8-842FF293EDF6}" type="sibTrans" cxnId="{9AEB9BE0-3797-4AA2-AB1E-BD749B4484B2}">
      <dgm:prSet/>
      <dgm:spPr/>
      <dgm:t>
        <a:bodyPr/>
        <a:lstStyle/>
        <a:p>
          <a:endParaRPr lang="en-US"/>
        </a:p>
      </dgm:t>
    </dgm:pt>
    <dgm:pt modelId="{4895F0E4-332D-4B05-93A9-66AE4A0514CD}">
      <dgm:prSet/>
      <dgm:spPr/>
      <dgm:t>
        <a:bodyPr/>
        <a:lstStyle/>
        <a:p>
          <a:r>
            <a:rPr lang="tr-TR"/>
            <a:t>İyi bir çözücüdür. İçinde vücut için gerekli mineraller çözünmüş olarak bulunur.</a:t>
          </a:r>
          <a:endParaRPr lang="en-US"/>
        </a:p>
      </dgm:t>
    </dgm:pt>
    <dgm:pt modelId="{0233E65F-6B98-4477-BAE9-0CB8D6DA2B80}" type="parTrans" cxnId="{2A8F4A3A-4071-4188-9031-E8A01BB3D1ED}">
      <dgm:prSet/>
      <dgm:spPr/>
      <dgm:t>
        <a:bodyPr/>
        <a:lstStyle/>
        <a:p>
          <a:endParaRPr lang="en-US"/>
        </a:p>
      </dgm:t>
    </dgm:pt>
    <dgm:pt modelId="{86FEC8D6-48ED-4D5D-9AED-7E9B0BBF4FF8}" type="sibTrans" cxnId="{2A8F4A3A-4071-4188-9031-E8A01BB3D1ED}">
      <dgm:prSet/>
      <dgm:spPr/>
      <dgm:t>
        <a:bodyPr/>
        <a:lstStyle/>
        <a:p>
          <a:endParaRPr lang="en-US"/>
        </a:p>
      </dgm:t>
    </dgm:pt>
    <dgm:pt modelId="{C447734D-0E3B-4DEE-8EA3-9160EA35D0CE}">
      <dgm:prSet/>
      <dgm:spPr/>
      <dgm:t>
        <a:bodyPr/>
        <a:lstStyle/>
        <a:p>
          <a:r>
            <a:rPr lang="tr-TR"/>
            <a:t>Vücudumuzun sıcaklığı yüksekliğinde terleme yoluyla su dışarı atılarak vücut sıcaklığı ayarlanır. Sıcak havalarda su içmemizin nedeni de budur.</a:t>
          </a:r>
          <a:endParaRPr lang="en-US"/>
        </a:p>
      </dgm:t>
    </dgm:pt>
    <dgm:pt modelId="{F7167AF4-2D20-4EDD-BB1C-92469C77F081}" type="parTrans" cxnId="{204194C7-F949-4C1F-8E5D-B540A3831630}">
      <dgm:prSet/>
      <dgm:spPr/>
      <dgm:t>
        <a:bodyPr/>
        <a:lstStyle/>
        <a:p>
          <a:endParaRPr lang="en-US"/>
        </a:p>
      </dgm:t>
    </dgm:pt>
    <dgm:pt modelId="{E6A58615-49A2-49E6-8046-0DA7772BF71D}" type="sibTrans" cxnId="{204194C7-F949-4C1F-8E5D-B540A3831630}">
      <dgm:prSet/>
      <dgm:spPr/>
      <dgm:t>
        <a:bodyPr/>
        <a:lstStyle/>
        <a:p>
          <a:endParaRPr lang="en-US"/>
        </a:p>
      </dgm:t>
    </dgm:pt>
    <dgm:pt modelId="{4618C257-6A40-4BDA-8B4D-31E2CB13C625}">
      <dgm:prSet/>
      <dgm:spPr/>
      <dgm:t>
        <a:bodyPr/>
        <a:lstStyle/>
        <a:p>
          <a:r>
            <a:rPr lang="tr-TR"/>
            <a:t>Bütün besinlerde az ya da çok miktarda su bulunur.</a:t>
          </a:r>
          <a:endParaRPr lang="en-US"/>
        </a:p>
      </dgm:t>
    </dgm:pt>
    <dgm:pt modelId="{B8C795C5-7DD7-446D-9D3B-0666EC04A7E6}" type="parTrans" cxnId="{E365B464-7514-43D5-AAA0-1758AA6FBB36}">
      <dgm:prSet/>
      <dgm:spPr/>
      <dgm:t>
        <a:bodyPr/>
        <a:lstStyle/>
        <a:p>
          <a:endParaRPr lang="en-US"/>
        </a:p>
      </dgm:t>
    </dgm:pt>
    <dgm:pt modelId="{7E725DB1-2349-4D7C-A468-7255C5E26842}" type="sibTrans" cxnId="{E365B464-7514-43D5-AAA0-1758AA6FBB36}">
      <dgm:prSet/>
      <dgm:spPr/>
      <dgm:t>
        <a:bodyPr/>
        <a:lstStyle/>
        <a:p>
          <a:endParaRPr lang="en-US"/>
        </a:p>
      </dgm:t>
    </dgm:pt>
    <dgm:pt modelId="{ACEDD01B-59D2-4363-AAE5-787AA798731C}" type="pres">
      <dgm:prSet presAssocID="{6A1E17CA-122B-45B7-901A-501315FD29DF}" presName="Name0" presStyleCnt="0">
        <dgm:presLayoutVars>
          <dgm:dir/>
          <dgm:resizeHandles val="exact"/>
        </dgm:presLayoutVars>
      </dgm:prSet>
      <dgm:spPr/>
    </dgm:pt>
    <dgm:pt modelId="{5AEFE8BA-0952-4382-B527-9BADC29EB0B2}" type="pres">
      <dgm:prSet presAssocID="{23B2D035-887D-4C6D-95DD-26DCEC8E47D8}" presName="node" presStyleLbl="node1" presStyleIdx="0" presStyleCnt="7">
        <dgm:presLayoutVars>
          <dgm:bulletEnabled val="1"/>
        </dgm:presLayoutVars>
      </dgm:prSet>
      <dgm:spPr/>
    </dgm:pt>
    <dgm:pt modelId="{C25A568C-A5AC-43DE-8E5E-F0A48887431C}" type="pres">
      <dgm:prSet presAssocID="{EE4CA97F-55A9-4031-9C29-B5540AB9DD97}" presName="sibTrans" presStyleLbl="sibTrans1D1" presStyleIdx="0" presStyleCnt="6"/>
      <dgm:spPr/>
    </dgm:pt>
    <dgm:pt modelId="{F0D2A97B-8F8D-4BD3-A991-CCF3485AF624}" type="pres">
      <dgm:prSet presAssocID="{EE4CA97F-55A9-4031-9C29-B5540AB9DD97}" presName="connectorText" presStyleLbl="sibTrans1D1" presStyleIdx="0" presStyleCnt="6"/>
      <dgm:spPr/>
    </dgm:pt>
    <dgm:pt modelId="{39317DCC-2E21-4B17-8382-3017F78933B1}" type="pres">
      <dgm:prSet presAssocID="{92EF7F22-B296-4E16-90FB-7A06EBE8105A}" presName="node" presStyleLbl="node1" presStyleIdx="1" presStyleCnt="7">
        <dgm:presLayoutVars>
          <dgm:bulletEnabled val="1"/>
        </dgm:presLayoutVars>
      </dgm:prSet>
      <dgm:spPr/>
    </dgm:pt>
    <dgm:pt modelId="{9D4A8A9E-6976-4983-A3E1-E12572CB0B0A}" type="pres">
      <dgm:prSet presAssocID="{C8BE02A1-9D55-485D-9FDA-422CA86BDB2D}" presName="sibTrans" presStyleLbl="sibTrans1D1" presStyleIdx="1" presStyleCnt="6"/>
      <dgm:spPr/>
    </dgm:pt>
    <dgm:pt modelId="{56AFEAE7-E43A-4BFF-A3E9-0A52D665CF43}" type="pres">
      <dgm:prSet presAssocID="{C8BE02A1-9D55-485D-9FDA-422CA86BDB2D}" presName="connectorText" presStyleLbl="sibTrans1D1" presStyleIdx="1" presStyleCnt="6"/>
      <dgm:spPr/>
    </dgm:pt>
    <dgm:pt modelId="{5D025CF2-5FB3-4750-87EA-38D8766121B6}" type="pres">
      <dgm:prSet presAssocID="{F90E490A-B4D1-4D7E-9588-65ED49CCA97F}" presName="node" presStyleLbl="node1" presStyleIdx="2" presStyleCnt="7">
        <dgm:presLayoutVars>
          <dgm:bulletEnabled val="1"/>
        </dgm:presLayoutVars>
      </dgm:prSet>
      <dgm:spPr/>
    </dgm:pt>
    <dgm:pt modelId="{6DAB3FF9-F8BA-4DE4-8952-CB4B5179A1D0}" type="pres">
      <dgm:prSet presAssocID="{2F16D621-2533-4487-91DB-32FB4A20447D}" presName="sibTrans" presStyleLbl="sibTrans1D1" presStyleIdx="2" presStyleCnt="6"/>
      <dgm:spPr/>
    </dgm:pt>
    <dgm:pt modelId="{B9EEDC43-4DAC-40C0-B0AA-773BA8F3D8DC}" type="pres">
      <dgm:prSet presAssocID="{2F16D621-2533-4487-91DB-32FB4A20447D}" presName="connectorText" presStyleLbl="sibTrans1D1" presStyleIdx="2" presStyleCnt="6"/>
      <dgm:spPr/>
    </dgm:pt>
    <dgm:pt modelId="{E9BC0278-9420-43E2-A566-039317C13D34}" type="pres">
      <dgm:prSet presAssocID="{C3618BD2-9F2D-4F59-AC69-336981877D1B}" presName="node" presStyleLbl="node1" presStyleIdx="3" presStyleCnt="7">
        <dgm:presLayoutVars>
          <dgm:bulletEnabled val="1"/>
        </dgm:presLayoutVars>
      </dgm:prSet>
      <dgm:spPr/>
    </dgm:pt>
    <dgm:pt modelId="{7F1D5349-157E-4CEF-A1D9-FB970B23238B}" type="pres">
      <dgm:prSet presAssocID="{41017DCC-384D-4B39-A6D8-842FF293EDF6}" presName="sibTrans" presStyleLbl="sibTrans1D1" presStyleIdx="3" presStyleCnt="6"/>
      <dgm:spPr/>
    </dgm:pt>
    <dgm:pt modelId="{F0E9BF7F-9CCF-4BAA-A41F-A722E8D783E8}" type="pres">
      <dgm:prSet presAssocID="{41017DCC-384D-4B39-A6D8-842FF293EDF6}" presName="connectorText" presStyleLbl="sibTrans1D1" presStyleIdx="3" presStyleCnt="6"/>
      <dgm:spPr/>
    </dgm:pt>
    <dgm:pt modelId="{DE45CEF2-13F8-44E9-8E7D-8B7396E0C7D9}" type="pres">
      <dgm:prSet presAssocID="{4895F0E4-332D-4B05-93A9-66AE4A0514CD}" presName="node" presStyleLbl="node1" presStyleIdx="4" presStyleCnt="7">
        <dgm:presLayoutVars>
          <dgm:bulletEnabled val="1"/>
        </dgm:presLayoutVars>
      </dgm:prSet>
      <dgm:spPr/>
    </dgm:pt>
    <dgm:pt modelId="{61F23B06-400E-4C07-A7F1-893416B4FE05}" type="pres">
      <dgm:prSet presAssocID="{86FEC8D6-48ED-4D5D-9AED-7E9B0BBF4FF8}" presName="sibTrans" presStyleLbl="sibTrans1D1" presStyleIdx="4" presStyleCnt="6"/>
      <dgm:spPr/>
    </dgm:pt>
    <dgm:pt modelId="{8A695C43-5474-4AE0-B720-A222588113B4}" type="pres">
      <dgm:prSet presAssocID="{86FEC8D6-48ED-4D5D-9AED-7E9B0BBF4FF8}" presName="connectorText" presStyleLbl="sibTrans1D1" presStyleIdx="4" presStyleCnt="6"/>
      <dgm:spPr/>
    </dgm:pt>
    <dgm:pt modelId="{FFE401A1-9B41-4B80-8D98-C8A8E6FD883A}" type="pres">
      <dgm:prSet presAssocID="{C447734D-0E3B-4DEE-8EA3-9160EA35D0CE}" presName="node" presStyleLbl="node1" presStyleIdx="5" presStyleCnt="7">
        <dgm:presLayoutVars>
          <dgm:bulletEnabled val="1"/>
        </dgm:presLayoutVars>
      </dgm:prSet>
      <dgm:spPr/>
    </dgm:pt>
    <dgm:pt modelId="{C9BEF4C8-8CD6-4D72-A109-8BBDEF1A5656}" type="pres">
      <dgm:prSet presAssocID="{E6A58615-49A2-49E6-8046-0DA7772BF71D}" presName="sibTrans" presStyleLbl="sibTrans1D1" presStyleIdx="5" presStyleCnt="6"/>
      <dgm:spPr/>
    </dgm:pt>
    <dgm:pt modelId="{E403E5E2-9C0A-4634-978D-979B2A628E27}" type="pres">
      <dgm:prSet presAssocID="{E6A58615-49A2-49E6-8046-0DA7772BF71D}" presName="connectorText" presStyleLbl="sibTrans1D1" presStyleIdx="5" presStyleCnt="6"/>
      <dgm:spPr/>
    </dgm:pt>
    <dgm:pt modelId="{1CFC5510-BA84-4EF7-B42E-F61C53365C75}" type="pres">
      <dgm:prSet presAssocID="{4618C257-6A40-4BDA-8B4D-31E2CB13C625}" presName="node" presStyleLbl="node1" presStyleIdx="6" presStyleCnt="7">
        <dgm:presLayoutVars>
          <dgm:bulletEnabled val="1"/>
        </dgm:presLayoutVars>
      </dgm:prSet>
      <dgm:spPr/>
    </dgm:pt>
  </dgm:ptLst>
  <dgm:cxnLst>
    <dgm:cxn modelId="{3AAB5302-3201-4C84-942A-2B3A2CF5CF86}" type="presOf" srcId="{C8BE02A1-9D55-485D-9FDA-422CA86BDB2D}" destId="{56AFEAE7-E43A-4BFF-A3E9-0A52D665CF43}" srcOrd="1" destOrd="0" presId="urn:microsoft.com/office/officeart/2016/7/layout/RepeatingBendingProcessNew"/>
    <dgm:cxn modelId="{96872205-FFD2-4B97-915E-AD3ACE2410E7}" srcId="{6A1E17CA-122B-45B7-901A-501315FD29DF}" destId="{23B2D035-887D-4C6D-95DD-26DCEC8E47D8}" srcOrd="0" destOrd="0" parTransId="{E89BD837-B919-4710-8F55-54BB0FDEEB99}" sibTransId="{EE4CA97F-55A9-4031-9C29-B5540AB9DD97}"/>
    <dgm:cxn modelId="{C6A25C0C-DCE0-4442-A1D5-710CCBA5D2DA}" type="presOf" srcId="{F90E490A-B4D1-4D7E-9588-65ED49CCA97F}" destId="{5D025CF2-5FB3-4750-87EA-38D8766121B6}" srcOrd="0" destOrd="0" presId="urn:microsoft.com/office/officeart/2016/7/layout/RepeatingBendingProcessNew"/>
    <dgm:cxn modelId="{791B6D10-F548-4BEE-82AB-5514539F5292}" type="presOf" srcId="{41017DCC-384D-4B39-A6D8-842FF293EDF6}" destId="{F0E9BF7F-9CCF-4BAA-A41F-A722E8D783E8}" srcOrd="1" destOrd="0" presId="urn:microsoft.com/office/officeart/2016/7/layout/RepeatingBendingProcessNew"/>
    <dgm:cxn modelId="{6841D527-4551-4D29-829F-CE54DE0F27D4}" type="presOf" srcId="{86FEC8D6-48ED-4D5D-9AED-7E9B0BBF4FF8}" destId="{61F23B06-400E-4C07-A7F1-893416B4FE05}" srcOrd="0" destOrd="0" presId="urn:microsoft.com/office/officeart/2016/7/layout/RepeatingBendingProcessNew"/>
    <dgm:cxn modelId="{2A8F4A3A-4071-4188-9031-E8A01BB3D1ED}" srcId="{6A1E17CA-122B-45B7-901A-501315FD29DF}" destId="{4895F0E4-332D-4B05-93A9-66AE4A0514CD}" srcOrd="4" destOrd="0" parTransId="{0233E65F-6B98-4477-BAE9-0CB8D6DA2B80}" sibTransId="{86FEC8D6-48ED-4D5D-9AED-7E9B0BBF4FF8}"/>
    <dgm:cxn modelId="{3C0C2860-DEA7-4072-96D1-2D309129113A}" type="presOf" srcId="{4895F0E4-332D-4B05-93A9-66AE4A0514CD}" destId="{DE45CEF2-13F8-44E9-8E7D-8B7396E0C7D9}" srcOrd="0" destOrd="0" presId="urn:microsoft.com/office/officeart/2016/7/layout/RepeatingBendingProcessNew"/>
    <dgm:cxn modelId="{B53D4964-7639-4D6E-AD2B-C3BF0B215E01}" type="presOf" srcId="{E6A58615-49A2-49E6-8046-0DA7772BF71D}" destId="{E403E5E2-9C0A-4634-978D-979B2A628E27}" srcOrd="1" destOrd="0" presId="urn:microsoft.com/office/officeart/2016/7/layout/RepeatingBendingProcessNew"/>
    <dgm:cxn modelId="{E365B464-7514-43D5-AAA0-1758AA6FBB36}" srcId="{6A1E17CA-122B-45B7-901A-501315FD29DF}" destId="{4618C257-6A40-4BDA-8B4D-31E2CB13C625}" srcOrd="6" destOrd="0" parTransId="{B8C795C5-7DD7-446D-9D3B-0666EC04A7E6}" sibTransId="{7E725DB1-2349-4D7C-A468-7255C5E26842}"/>
    <dgm:cxn modelId="{A3452F4C-ADB7-4434-B307-F36AAA1090D5}" type="presOf" srcId="{41017DCC-384D-4B39-A6D8-842FF293EDF6}" destId="{7F1D5349-157E-4CEF-A1D9-FB970B23238B}" srcOrd="0" destOrd="0" presId="urn:microsoft.com/office/officeart/2016/7/layout/RepeatingBendingProcessNew"/>
    <dgm:cxn modelId="{9D6BD24C-6AF7-4982-A9E0-0743D0EF0E2F}" type="presOf" srcId="{4618C257-6A40-4BDA-8B4D-31E2CB13C625}" destId="{1CFC5510-BA84-4EF7-B42E-F61C53365C75}" srcOrd="0" destOrd="0" presId="urn:microsoft.com/office/officeart/2016/7/layout/RepeatingBendingProcessNew"/>
    <dgm:cxn modelId="{308A4873-9D50-4877-8959-06A62D8345C0}" type="presOf" srcId="{EE4CA97F-55A9-4031-9C29-B5540AB9DD97}" destId="{F0D2A97B-8F8D-4BD3-A991-CCF3485AF624}" srcOrd="1" destOrd="0" presId="urn:microsoft.com/office/officeart/2016/7/layout/RepeatingBendingProcessNew"/>
    <dgm:cxn modelId="{07A19455-2D95-491C-99C3-55692172166C}" srcId="{6A1E17CA-122B-45B7-901A-501315FD29DF}" destId="{92EF7F22-B296-4E16-90FB-7A06EBE8105A}" srcOrd="1" destOrd="0" parTransId="{3F35F93E-A327-4BE0-BCB7-52BC7D2D433E}" sibTransId="{C8BE02A1-9D55-485D-9FDA-422CA86BDB2D}"/>
    <dgm:cxn modelId="{35248056-1410-4B37-8348-1168E35A50A8}" type="presOf" srcId="{23B2D035-887D-4C6D-95DD-26DCEC8E47D8}" destId="{5AEFE8BA-0952-4382-B527-9BADC29EB0B2}" srcOrd="0" destOrd="0" presId="urn:microsoft.com/office/officeart/2016/7/layout/RepeatingBendingProcessNew"/>
    <dgm:cxn modelId="{0F9B417C-5EC9-4CB4-B9C0-11D7CCB38998}" type="presOf" srcId="{EE4CA97F-55A9-4031-9C29-B5540AB9DD97}" destId="{C25A568C-A5AC-43DE-8E5E-F0A48887431C}" srcOrd="0" destOrd="0" presId="urn:microsoft.com/office/officeart/2016/7/layout/RepeatingBendingProcessNew"/>
    <dgm:cxn modelId="{AE254E7D-E122-4496-B639-AC377689B97D}" type="presOf" srcId="{C447734D-0E3B-4DEE-8EA3-9160EA35D0CE}" destId="{FFE401A1-9B41-4B80-8D98-C8A8E6FD883A}" srcOrd="0" destOrd="0" presId="urn:microsoft.com/office/officeart/2016/7/layout/RepeatingBendingProcessNew"/>
    <dgm:cxn modelId="{3D98997E-72F0-4CE9-A231-A412CE91FEE5}" srcId="{6A1E17CA-122B-45B7-901A-501315FD29DF}" destId="{F90E490A-B4D1-4D7E-9588-65ED49CCA97F}" srcOrd="2" destOrd="0" parTransId="{71ED5753-1967-4E34-ADEF-1C7AF888E6D1}" sibTransId="{2F16D621-2533-4487-91DB-32FB4A20447D}"/>
    <dgm:cxn modelId="{6CA3DD84-E3DF-4EE3-A70A-F5FE6A4CBAB8}" type="presOf" srcId="{2F16D621-2533-4487-91DB-32FB4A20447D}" destId="{B9EEDC43-4DAC-40C0-B0AA-773BA8F3D8DC}" srcOrd="1" destOrd="0" presId="urn:microsoft.com/office/officeart/2016/7/layout/RepeatingBendingProcessNew"/>
    <dgm:cxn modelId="{EDCB7DA3-6EC4-4AF5-9CF9-7E5C2CBA59AA}" type="presOf" srcId="{C3618BD2-9F2D-4F59-AC69-336981877D1B}" destId="{E9BC0278-9420-43E2-A566-039317C13D34}" srcOrd="0" destOrd="0" presId="urn:microsoft.com/office/officeart/2016/7/layout/RepeatingBendingProcessNew"/>
    <dgm:cxn modelId="{204194C7-F949-4C1F-8E5D-B540A3831630}" srcId="{6A1E17CA-122B-45B7-901A-501315FD29DF}" destId="{C447734D-0E3B-4DEE-8EA3-9160EA35D0CE}" srcOrd="5" destOrd="0" parTransId="{F7167AF4-2D20-4EDD-BB1C-92469C77F081}" sibTransId="{E6A58615-49A2-49E6-8046-0DA7772BF71D}"/>
    <dgm:cxn modelId="{6F9E35CA-E2E8-4BAA-9165-8898FA7B6D25}" type="presOf" srcId="{E6A58615-49A2-49E6-8046-0DA7772BF71D}" destId="{C9BEF4C8-8CD6-4D72-A109-8BBDEF1A5656}" srcOrd="0" destOrd="0" presId="urn:microsoft.com/office/officeart/2016/7/layout/RepeatingBendingProcessNew"/>
    <dgm:cxn modelId="{8AFAD4D0-DAC2-4F77-9870-57CE4AFCC66D}" type="presOf" srcId="{86FEC8D6-48ED-4D5D-9AED-7E9B0BBF4FF8}" destId="{8A695C43-5474-4AE0-B720-A222588113B4}" srcOrd="1" destOrd="0" presId="urn:microsoft.com/office/officeart/2016/7/layout/RepeatingBendingProcessNew"/>
    <dgm:cxn modelId="{BCE514D4-C52B-4BD5-A68E-D5E0960C2F8F}" type="presOf" srcId="{C8BE02A1-9D55-485D-9FDA-422CA86BDB2D}" destId="{9D4A8A9E-6976-4983-A3E1-E12572CB0B0A}" srcOrd="0" destOrd="0" presId="urn:microsoft.com/office/officeart/2016/7/layout/RepeatingBendingProcessNew"/>
    <dgm:cxn modelId="{CC4DBCDD-39BD-4974-BDB4-BC3F1DA05EEF}" type="presOf" srcId="{6A1E17CA-122B-45B7-901A-501315FD29DF}" destId="{ACEDD01B-59D2-4363-AAE5-787AA798731C}" srcOrd="0" destOrd="0" presId="urn:microsoft.com/office/officeart/2016/7/layout/RepeatingBendingProcessNew"/>
    <dgm:cxn modelId="{9AEB9BE0-3797-4AA2-AB1E-BD749B4484B2}" srcId="{6A1E17CA-122B-45B7-901A-501315FD29DF}" destId="{C3618BD2-9F2D-4F59-AC69-336981877D1B}" srcOrd="3" destOrd="0" parTransId="{D67C7D1E-05EE-466A-A611-47554153AE48}" sibTransId="{41017DCC-384D-4B39-A6D8-842FF293EDF6}"/>
    <dgm:cxn modelId="{7C7530E8-CD24-40EA-95FA-3432E37E175A}" type="presOf" srcId="{92EF7F22-B296-4E16-90FB-7A06EBE8105A}" destId="{39317DCC-2E21-4B17-8382-3017F78933B1}" srcOrd="0" destOrd="0" presId="urn:microsoft.com/office/officeart/2016/7/layout/RepeatingBendingProcessNew"/>
    <dgm:cxn modelId="{9FD26BF2-AE76-4D47-854A-F7CD89EB9D4C}" type="presOf" srcId="{2F16D621-2533-4487-91DB-32FB4A20447D}" destId="{6DAB3FF9-F8BA-4DE4-8952-CB4B5179A1D0}" srcOrd="0" destOrd="0" presId="urn:microsoft.com/office/officeart/2016/7/layout/RepeatingBendingProcessNew"/>
    <dgm:cxn modelId="{B0A05D55-4B8B-45AF-B2FD-E87C42463F0F}" type="presParOf" srcId="{ACEDD01B-59D2-4363-AAE5-787AA798731C}" destId="{5AEFE8BA-0952-4382-B527-9BADC29EB0B2}" srcOrd="0" destOrd="0" presId="urn:microsoft.com/office/officeart/2016/7/layout/RepeatingBendingProcessNew"/>
    <dgm:cxn modelId="{35FE0F30-0702-4608-88B4-4AE51A8CE956}" type="presParOf" srcId="{ACEDD01B-59D2-4363-AAE5-787AA798731C}" destId="{C25A568C-A5AC-43DE-8E5E-F0A48887431C}" srcOrd="1" destOrd="0" presId="urn:microsoft.com/office/officeart/2016/7/layout/RepeatingBendingProcessNew"/>
    <dgm:cxn modelId="{0957D6E6-4CCB-487D-8563-157595D7ADBA}" type="presParOf" srcId="{C25A568C-A5AC-43DE-8E5E-F0A48887431C}" destId="{F0D2A97B-8F8D-4BD3-A991-CCF3485AF624}" srcOrd="0" destOrd="0" presId="urn:microsoft.com/office/officeart/2016/7/layout/RepeatingBendingProcessNew"/>
    <dgm:cxn modelId="{88CCD2FE-74FC-4F49-BA2B-BF4A3113B9FD}" type="presParOf" srcId="{ACEDD01B-59D2-4363-AAE5-787AA798731C}" destId="{39317DCC-2E21-4B17-8382-3017F78933B1}" srcOrd="2" destOrd="0" presId="urn:microsoft.com/office/officeart/2016/7/layout/RepeatingBendingProcessNew"/>
    <dgm:cxn modelId="{38167E47-12D3-465B-82BC-0DAD4C1000DC}" type="presParOf" srcId="{ACEDD01B-59D2-4363-AAE5-787AA798731C}" destId="{9D4A8A9E-6976-4983-A3E1-E12572CB0B0A}" srcOrd="3" destOrd="0" presId="urn:microsoft.com/office/officeart/2016/7/layout/RepeatingBendingProcessNew"/>
    <dgm:cxn modelId="{1C80AD82-9BE2-4777-98FD-7CB186E042AC}" type="presParOf" srcId="{9D4A8A9E-6976-4983-A3E1-E12572CB0B0A}" destId="{56AFEAE7-E43A-4BFF-A3E9-0A52D665CF43}" srcOrd="0" destOrd="0" presId="urn:microsoft.com/office/officeart/2016/7/layout/RepeatingBendingProcessNew"/>
    <dgm:cxn modelId="{5EF8C970-1F48-4960-8454-11A5E60A8443}" type="presParOf" srcId="{ACEDD01B-59D2-4363-AAE5-787AA798731C}" destId="{5D025CF2-5FB3-4750-87EA-38D8766121B6}" srcOrd="4" destOrd="0" presId="urn:microsoft.com/office/officeart/2016/7/layout/RepeatingBendingProcessNew"/>
    <dgm:cxn modelId="{A6E77434-8DE4-4610-909C-265BA283A4D1}" type="presParOf" srcId="{ACEDD01B-59D2-4363-AAE5-787AA798731C}" destId="{6DAB3FF9-F8BA-4DE4-8952-CB4B5179A1D0}" srcOrd="5" destOrd="0" presId="urn:microsoft.com/office/officeart/2016/7/layout/RepeatingBendingProcessNew"/>
    <dgm:cxn modelId="{A96B024D-199C-4B86-B7F2-1980515DF37D}" type="presParOf" srcId="{6DAB3FF9-F8BA-4DE4-8952-CB4B5179A1D0}" destId="{B9EEDC43-4DAC-40C0-B0AA-773BA8F3D8DC}" srcOrd="0" destOrd="0" presId="urn:microsoft.com/office/officeart/2016/7/layout/RepeatingBendingProcessNew"/>
    <dgm:cxn modelId="{9BFF84B8-8448-4268-9DDD-59C433DC092A}" type="presParOf" srcId="{ACEDD01B-59D2-4363-AAE5-787AA798731C}" destId="{E9BC0278-9420-43E2-A566-039317C13D34}" srcOrd="6" destOrd="0" presId="urn:microsoft.com/office/officeart/2016/7/layout/RepeatingBendingProcessNew"/>
    <dgm:cxn modelId="{17775AE2-0FD6-4539-BF46-49D58654FA90}" type="presParOf" srcId="{ACEDD01B-59D2-4363-AAE5-787AA798731C}" destId="{7F1D5349-157E-4CEF-A1D9-FB970B23238B}" srcOrd="7" destOrd="0" presId="urn:microsoft.com/office/officeart/2016/7/layout/RepeatingBendingProcessNew"/>
    <dgm:cxn modelId="{913BF4A1-2B61-4444-A93A-A34AD7D9AE37}" type="presParOf" srcId="{7F1D5349-157E-4CEF-A1D9-FB970B23238B}" destId="{F0E9BF7F-9CCF-4BAA-A41F-A722E8D783E8}" srcOrd="0" destOrd="0" presId="urn:microsoft.com/office/officeart/2016/7/layout/RepeatingBendingProcessNew"/>
    <dgm:cxn modelId="{92AFFF33-1A8F-4062-8A54-2ED266573472}" type="presParOf" srcId="{ACEDD01B-59D2-4363-AAE5-787AA798731C}" destId="{DE45CEF2-13F8-44E9-8E7D-8B7396E0C7D9}" srcOrd="8" destOrd="0" presId="urn:microsoft.com/office/officeart/2016/7/layout/RepeatingBendingProcessNew"/>
    <dgm:cxn modelId="{A31CC2E3-DD6D-4B92-9D16-4C8A3DB1C883}" type="presParOf" srcId="{ACEDD01B-59D2-4363-AAE5-787AA798731C}" destId="{61F23B06-400E-4C07-A7F1-893416B4FE05}" srcOrd="9" destOrd="0" presId="urn:microsoft.com/office/officeart/2016/7/layout/RepeatingBendingProcessNew"/>
    <dgm:cxn modelId="{6C2F2E3F-0A4D-43C2-8790-3CDCE655496B}" type="presParOf" srcId="{61F23B06-400E-4C07-A7F1-893416B4FE05}" destId="{8A695C43-5474-4AE0-B720-A222588113B4}" srcOrd="0" destOrd="0" presId="urn:microsoft.com/office/officeart/2016/7/layout/RepeatingBendingProcessNew"/>
    <dgm:cxn modelId="{86B1380C-E334-43B0-9E61-25C281AFD355}" type="presParOf" srcId="{ACEDD01B-59D2-4363-AAE5-787AA798731C}" destId="{FFE401A1-9B41-4B80-8D98-C8A8E6FD883A}" srcOrd="10" destOrd="0" presId="urn:microsoft.com/office/officeart/2016/7/layout/RepeatingBendingProcessNew"/>
    <dgm:cxn modelId="{4997EBDA-915D-4AF4-A905-89429BC37F32}" type="presParOf" srcId="{ACEDD01B-59D2-4363-AAE5-787AA798731C}" destId="{C9BEF4C8-8CD6-4D72-A109-8BBDEF1A5656}" srcOrd="11" destOrd="0" presId="urn:microsoft.com/office/officeart/2016/7/layout/RepeatingBendingProcessNew"/>
    <dgm:cxn modelId="{112D54E6-B0DC-49D5-9A40-693F062C1A98}" type="presParOf" srcId="{C9BEF4C8-8CD6-4D72-A109-8BBDEF1A5656}" destId="{E403E5E2-9C0A-4634-978D-979B2A628E27}" srcOrd="0" destOrd="0" presId="urn:microsoft.com/office/officeart/2016/7/layout/RepeatingBendingProcessNew"/>
    <dgm:cxn modelId="{B878F2D2-AF09-4269-8303-369D6716C931}" type="presParOf" srcId="{ACEDD01B-59D2-4363-AAE5-787AA798731C}" destId="{1CFC5510-BA84-4EF7-B42E-F61C53365C75}" srcOrd="12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88FC15-A1CF-4397-8B88-A6DF0B9493E8}">
      <dsp:nvSpPr>
        <dsp:cNvPr id="0" name=""/>
        <dsp:cNvSpPr/>
      </dsp:nvSpPr>
      <dsp:spPr>
        <a:xfrm>
          <a:off x="7847807" y="847345"/>
          <a:ext cx="2244897" cy="22450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46FD87-BB7D-4271-B5AE-03BE7610EA14}">
      <dsp:nvSpPr>
        <dsp:cNvPr id="0" name=""/>
        <dsp:cNvSpPr/>
      </dsp:nvSpPr>
      <dsp:spPr>
        <a:xfrm>
          <a:off x="7922894" y="922192"/>
          <a:ext cx="2095687" cy="209531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kern="1200"/>
            <a:t>Her canlının yaşamsal faaliyetlerini gerçekleştirmeleri için besinlere ihtiyacı vardır.</a:t>
          </a:r>
          <a:endParaRPr lang="en-US" sz="1400" kern="1200"/>
        </a:p>
      </dsp:txBody>
      <dsp:txXfrm>
        <a:off x="8222278" y="1221580"/>
        <a:ext cx="1496919" cy="1496543"/>
      </dsp:txXfrm>
    </dsp:sp>
    <dsp:sp modelId="{D68303AA-EF01-44D6-A04C-7003C1E82927}">
      <dsp:nvSpPr>
        <dsp:cNvPr id="0" name=""/>
        <dsp:cNvSpPr/>
      </dsp:nvSpPr>
      <dsp:spPr>
        <a:xfrm rot="2700000">
          <a:off x="5518178" y="847187"/>
          <a:ext cx="2244934" cy="2244934"/>
        </a:xfrm>
        <a:prstGeom prst="teardrop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F3D5CA-152E-446C-9EF0-EAC973D38E74}">
      <dsp:nvSpPr>
        <dsp:cNvPr id="0" name=""/>
        <dsp:cNvSpPr/>
      </dsp:nvSpPr>
      <dsp:spPr>
        <a:xfrm>
          <a:off x="5602909" y="922192"/>
          <a:ext cx="2095687" cy="209531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kern="1200"/>
            <a:t>Tüm canlıların büyüyüp gelişmesi, sağlıklı bir yaşam sürdürmesi beslenmeye bağlıdır.</a:t>
          </a:r>
          <a:endParaRPr lang="en-US" sz="1400" kern="1200"/>
        </a:p>
      </dsp:txBody>
      <dsp:txXfrm>
        <a:off x="5902293" y="1221580"/>
        <a:ext cx="1496919" cy="1496543"/>
      </dsp:txXfrm>
    </dsp:sp>
    <dsp:sp modelId="{FEC260FE-4AC3-4A82-8097-B8000B1F802E}">
      <dsp:nvSpPr>
        <dsp:cNvPr id="0" name=""/>
        <dsp:cNvSpPr/>
      </dsp:nvSpPr>
      <dsp:spPr>
        <a:xfrm rot="2700000">
          <a:off x="3207820" y="847187"/>
          <a:ext cx="2244934" cy="2244934"/>
        </a:xfrm>
        <a:prstGeom prst="teardrop">
          <a:avLst>
            <a:gd name="adj" fmla="val 1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6E3322-024F-4B3B-9897-F8F9CF527EE4}">
      <dsp:nvSpPr>
        <dsp:cNvPr id="0" name=""/>
        <dsp:cNvSpPr/>
      </dsp:nvSpPr>
      <dsp:spPr>
        <a:xfrm>
          <a:off x="3282925" y="922192"/>
          <a:ext cx="2095687" cy="209531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kern="1200"/>
            <a:t>Canlılar yaşamak için gerekli enerjiyi besinlerden sağlar.</a:t>
          </a:r>
          <a:endParaRPr lang="en-US" sz="1400" kern="1200"/>
        </a:p>
      </dsp:txBody>
      <dsp:txXfrm>
        <a:off x="3582309" y="1221580"/>
        <a:ext cx="1496919" cy="1496543"/>
      </dsp:txXfrm>
    </dsp:sp>
    <dsp:sp modelId="{1617958D-0F94-460D-B898-241638E79865}">
      <dsp:nvSpPr>
        <dsp:cNvPr id="0" name=""/>
        <dsp:cNvSpPr/>
      </dsp:nvSpPr>
      <dsp:spPr>
        <a:xfrm rot="2700000">
          <a:off x="887835" y="847187"/>
          <a:ext cx="2244934" cy="2244934"/>
        </a:xfrm>
        <a:prstGeom prst="teardrop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29F832-9BB4-426F-9BAD-29D955E3C602}">
      <dsp:nvSpPr>
        <dsp:cNvPr id="0" name=""/>
        <dsp:cNvSpPr/>
      </dsp:nvSpPr>
      <dsp:spPr>
        <a:xfrm>
          <a:off x="962940" y="922192"/>
          <a:ext cx="2095687" cy="209531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400" kern="1200" dirty="0"/>
            <a:t>Okurken, yazarken, yürürken, koşarken ve hatta uyurken bile enerji harcarız. </a:t>
          </a:r>
          <a:endParaRPr lang="en-US" sz="1400" kern="1200" dirty="0"/>
        </a:p>
      </dsp:txBody>
      <dsp:txXfrm>
        <a:off x="1262324" y="1221580"/>
        <a:ext cx="1496919" cy="14965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6F8868-B7F5-4EDD-9905-48E657E5B1D5}">
      <dsp:nvSpPr>
        <dsp:cNvPr id="0" name=""/>
        <dsp:cNvSpPr/>
      </dsp:nvSpPr>
      <dsp:spPr>
        <a:xfrm>
          <a:off x="0" y="123687"/>
          <a:ext cx="1051560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/>
            <a:t>BESİN İÇERİKLERİ</a:t>
          </a:r>
          <a:endParaRPr lang="en-US" sz="2000" kern="1200"/>
        </a:p>
      </dsp:txBody>
      <dsp:txXfrm>
        <a:off x="23417" y="147104"/>
        <a:ext cx="10468766" cy="432866"/>
      </dsp:txXfrm>
    </dsp:sp>
    <dsp:sp modelId="{286F4971-BE9B-4BDC-922C-77BB5E1D3C14}">
      <dsp:nvSpPr>
        <dsp:cNvPr id="0" name=""/>
        <dsp:cNvSpPr/>
      </dsp:nvSpPr>
      <dsp:spPr>
        <a:xfrm>
          <a:off x="0" y="603387"/>
          <a:ext cx="10515600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3870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600" kern="1200"/>
            <a:t>ENERJİ VERİCİ</a:t>
          </a:r>
          <a:endParaRPr lang="en-US" sz="1600" kern="1200"/>
        </a:p>
      </dsp:txBody>
      <dsp:txXfrm>
        <a:off x="0" y="603387"/>
        <a:ext cx="10515600" cy="331200"/>
      </dsp:txXfrm>
    </dsp:sp>
    <dsp:sp modelId="{D1EF1121-0D56-454F-AA10-91BB3B17AB23}">
      <dsp:nvSpPr>
        <dsp:cNvPr id="0" name=""/>
        <dsp:cNvSpPr/>
      </dsp:nvSpPr>
      <dsp:spPr>
        <a:xfrm>
          <a:off x="0" y="934587"/>
          <a:ext cx="1051560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/>
            <a:t>KARBONHİDRATLAR</a:t>
          </a:r>
          <a:endParaRPr lang="en-US" sz="2000" kern="1200"/>
        </a:p>
      </dsp:txBody>
      <dsp:txXfrm>
        <a:off x="23417" y="958004"/>
        <a:ext cx="10468766" cy="432866"/>
      </dsp:txXfrm>
    </dsp:sp>
    <dsp:sp modelId="{21CD4D7B-CD9A-47F8-A703-CECAE6F6EFC5}">
      <dsp:nvSpPr>
        <dsp:cNvPr id="0" name=""/>
        <dsp:cNvSpPr/>
      </dsp:nvSpPr>
      <dsp:spPr>
        <a:xfrm>
          <a:off x="0" y="1471887"/>
          <a:ext cx="1051560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/>
            <a:t>YAĞLAR</a:t>
          </a:r>
          <a:endParaRPr lang="en-US" sz="2000" kern="1200"/>
        </a:p>
      </dsp:txBody>
      <dsp:txXfrm>
        <a:off x="23417" y="1495304"/>
        <a:ext cx="10468766" cy="432866"/>
      </dsp:txXfrm>
    </dsp:sp>
    <dsp:sp modelId="{E9AC7DBA-9B02-4EFB-88EF-8C10C29D0A4E}">
      <dsp:nvSpPr>
        <dsp:cNvPr id="0" name=""/>
        <dsp:cNvSpPr/>
      </dsp:nvSpPr>
      <dsp:spPr>
        <a:xfrm>
          <a:off x="0" y="2009187"/>
          <a:ext cx="1051560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/>
            <a:t>2- YAPICI ve ONARICI</a:t>
          </a:r>
          <a:endParaRPr lang="en-US" sz="2000" kern="1200"/>
        </a:p>
      </dsp:txBody>
      <dsp:txXfrm>
        <a:off x="23417" y="2032604"/>
        <a:ext cx="10468766" cy="432866"/>
      </dsp:txXfrm>
    </dsp:sp>
    <dsp:sp modelId="{07DF74B9-EE12-4943-9068-DAFDA0D54976}">
      <dsp:nvSpPr>
        <dsp:cNvPr id="0" name=""/>
        <dsp:cNvSpPr/>
      </dsp:nvSpPr>
      <dsp:spPr>
        <a:xfrm>
          <a:off x="0" y="2546487"/>
          <a:ext cx="1051560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/>
            <a:t>PROTEİNLER</a:t>
          </a:r>
          <a:endParaRPr lang="en-US" sz="2000" kern="1200"/>
        </a:p>
      </dsp:txBody>
      <dsp:txXfrm>
        <a:off x="23417" y="2569904"/>
        <a:ext cx="10468766" cy="432866"/>
      </dsp:txXfrm>
    </dsp:sp>
    <dsp:sp modelId="{E27DCB4F-4871-470E-9376-BEEF3BE30B29}">
      <dsp:nvSpPr>
        <dsp:cNvPr id="0" name=""/>
        <dsp:cNvSpPr/>
      </dsp:nvSpPr>
      <dsp:spPr>
        <a:xfrm>
          <a:off x="0" y="3083787"/>
          <a:ext cx="1051560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/>
            <a:t>3- DÜZENLEYİCİ</a:t>
          </a:r>
          <a:endParaRPr lang="en-US" sz="2000" kern="1200"/>
        </a:p>
      </dsp:txBody>
      <dsp:txXfrm>
        <a:off x="23417" y="3107204"/>
        <a:ext cx="10468766" cy="432866"/>
      </dsp:txXfrm>
    </dsp:sp>
    <dsp:sp modelId="{E564AC23-7FEA-4345-AF43-0594C6288F7B}">
      <dsp:nvSpPr>
        <dsp:cNvPr id="0" name=""/>
        <dsp:cNvSpPr/>
      </dsp:nvSpPr>
      <dsp:spPr>
        <a:xfrm>
          <a:off x="0" y="3621087"/>
          <a:ext cx="1051560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/>
            <a:t>VİTAMİNLER</a:t>
          </a:r>
          <a:endParaRPr lang="en-US" sz="2000" kern="1200"/>
        </a:p>
      </dsp:txBody>
      <dsp:txXfrm>
        <a:off x="23417" y="3644504"/>
        <a:ext cx="10468766" cy="432866"/>
      </dsp:txXfrm>
    </dsp:sp>
    <dsp:sp modelId="{D0130D29-AA6A-496D-B3AD-6A0987BFA908}">
      <dsp:nvSpPr>
        <dsp:cNvPr id="0" name=""/>
        <dsp:cNvSpPr/>
      </dsp:nvSpPr>
      <dsp:spPr>
        <a:xfrm>
          <a:off x="0" y="4158387"/>
          <a:ext cx="1051560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/>
            <a:t>SU</a:t>
          </a:r>
          <a:endParaRPr lang="en-US" sz="2000" kern="1200"/>
        </a:p>
      </dsp:txBody>
      <dsp:txXfrm>
        <a:off x="23417" y="4181804"/>
        <a:ext cx="10468766" cy="432866"/>
      </dsp:txXfrm>
    </dsp:sp>
    <dsp:sp modelId="{2BF382A0-909B-498C-B2D2-F3D07041D6D2}">
      <dsp:nvSpPr>
        <dsp:cNvPr id="0" name=""/>
        <dsp:cNvSpPr/>
      </dsp:nvSpPr>
      <dsp:spPr>
        <a:xfrm>
          <a:off x="0" y="4695687"/>
          <a:ext cx="1051560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/>
            <a:t>MİNERALLER olarak 6’ya ayrılır.</a:t>
          </a:r>
          <a:endParaRPr lang="en-US" sz="2000" kern="1200"/>
        </a:p>
      </dsp:txBody>
      <dsp:txXfrm>
        <a:off x="23417" y="4719104"/>
        <a:ext cx="10468766" cy="4328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12A4D0-1C08-4CBE-AD26-B7F048B2528A}">
      <dsp:nvSpPr>
        <dsp:cNvPr id="0" name=""/>
        <dsp:cNvSpPr/>
      </dsp:nvSpPr>
      <dsp:spPr>
        <a:xfrm>
          <a:off x="2767295" y="712675"/>
          <a:ext cx="5485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48545" y="45720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027089" y="755499"/>
        <a:ext cx="28957" cy="5791"/>
      </dsp:txXfrm>
    </dsp:sp>
    <dsp:sp modelId="{4FC45E53-BCA5-4DAE-ADBC-6444048BB67D}">
      <dsp:nvSpPr>
        <dsp:cNvPr id="0" name=""/>
        <dsp:cNvSpPr/>
      </dsp:nvSpPr>
      <dsp:spPr>
        <a:xfrm>
          <a:off x="251070" y="2988"/>
          <a:ext cx="2518024" cy="151081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385" tIns="129515" rIns="123385" bIns="12951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/>
            <a:t>Vücudun temel yapı birimidir.</a:t>
          </a:r>
          <a:endParaRPr lang="en-US" sz="1500" kern="1200"/>
        </a:p>
      </dsp:txBody>
      <dsp:txXfrm>
        <a:off x="251070" y="2988"/>
        <a:ext cx="2518024" cy="1510814"/>
      </dsp:txXfrm>
    </dsp:sp>
    <dsp:sp modelId="{FF227D1C-1B3C-4185-99B3-05EB1C2D569F}">
      <dsp:nvSpPr>
        <dsp:cNvPr id="0" name=""/>
        <dsp:cNvSpPr/>
      </dsp:nvSpPr>
      <dsp:spPr>
        <a:xfrm>
          <a:off x="1510082" y="1512002"/>
          <a:ext cx="3097170" cy="548545"/>
        </a:xfrm>
        <a:custGeom>
          <a:avLst/>
          <a:gdLst/>
          <a:ahLst/>
          <a:cxnLst/>
          <a:rect l="0" t="0" r="0" b="0"/>
          <a:pathLst>
            <a:path>
              <a:moveTo>
                <a:pt x="3097170" y="0"/>
              </a:moveTo>
              <a:lnTo>
                <a:pt x="3097170" y="291372"/>
              </a:lnTo>
              <a:lnTo>
                <a:pt x="0" y="291372"/>
              </a:lnTo>
              <a:lnTo>
                <a:pt x="0" y="548545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79896" y="1783380"/>
        <a:ext cx="157542" cy="5791"/>
      </dsp:txXfrm>
    </dsp:sp>
    <dsp:sp modelId="{4A16E4AF-6A73-4665-B2EC-D20ACD97C99D}">
      <dsp:nvSpPr>
        <dsp:cNvPr id="0" name=""/>
        <dsp:cNvSpPr/>
      </dsp:nvSpPr>
      <dsp:spPr>
        <a:xfrm>
          <a:off x="3348240" y="2988"/>
          <a:ext cx="2518024" cy="151081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385" tIns="129515" rIns="123385" bIns="12951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/>
            <a:t>Canlıların büyüyüp gelişmesini sağlar.</a:t>
          </a:r>
          <a:endParaRPr lang="en-US" sz="1500" kern="1200"/>
        </a:p>
      </dsp:txBody>
      <dsp:txXfrm>
        <a:off x="3348240" y="2988"/>
        <a:ext cx="2518024" cy="1510814"/>
      </dsp:txXfrm>
    </dsp:sp>
    <dsp:sp modelId="{F9959A89-5B28-4C25-887F-96F1E16FDD55}">
      <dsp:nvSpPr>
        <dsp:cNvPr id="0" name=""/>
        <dsp:cNvSpPr/>
      </dsp:nvSpPr>
      <dsp:spPr>
        <a:xfrm>
          <a:off x="2767295" y="2802635"/>
          <a:ext cx="5485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48545" y="45720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027089" y="2845460"/>
        <a:ext cx="28957" cy="5791"/>
      </dsp:txXfrm>
    </dsp:sp>
    <dsp:sp modelId="{EF8787BB-E10C-4350-9096-26C7D57D547C}">
      <dsp:nvSpPr>
        <dsp:cNvPr id="0" name=""/>
        <dsp:cNvSpPr/>
      </dsp:nvSpPr>
      <dsp:spPr>
        <a:xfrm>
          <a:off x="251070" y="2092948"/>
          <a:ext cx="2518024" cy="15108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385" tIns="129515" rIns="123385" bIns="12951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/>
            <a:t>Yaraların iyileşmesini sağlar.</a:t>
          </a:r>
          <a:endParaRPr lang="en-US" sz="1500" kern="1200"/>
        </a:p>
      </dsp:txBody>
      <dsp:txXfrm>
        <a:off x="251070" y="2092948"/>
        <a:ext cx="2518024" cy="1510814"/>
      </dsp:txXfrm>
    </dsp:sp>
    <dsp:sp modelId="{D37504D8-1436-41F0-B04A-62B1D8D940A9}">
      <dsp:nvSpPr>
        <dsp:cNvPr id="0" name=""/>
        <dsp:cNvSpPr/>
      </dsp:nvSpPr>
      <dsp:spPr>
        <a:xfrm>
          <a:off x="1510082" y="3601963"/>
          <a:ext cx="3097170" cy="548545"/>
        </a:xfrm>
        <a:custGeom>
          <a:avLst/>
          <a:gdLst/>
          <a:ahLst/>
          <a:cxnLst/>
          <a:rect l="0" t="0" r="0" b="0"/>
          <a:pathLst>
            <a:path>
              <a:moveTo>
                <a:pt x="3097170" y="0"/>
              </a:moveTo>
              <a:lnTo>
                <a:pt x="3097170" y="291372"/>
              </a:lnTo>
              <a:lnTo>
                <a:pt x="0" y="291372"/>
              </a:lnTo>
              <a:lnTo>
                <a:pt x="0" y="548545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79896" y="3873340"/>
        <a:ext cx="157542" cy="5791"/>
      </dsp:txXfrm>
    </dsp:sp>
    <dsp:sp modelId="{64D7EF09-2E78-4B86-B0E4-C4DA9F1DF7DB}">
      <dsp:nvSpPr>
        <dsp:cNvPr id="0" name=""/>
        <dsp:cNvSpPr/>
      </dsp:nvSpPr>
      <dsp:spPr>
        <a:xfrm>
          <a:off x="3348240" y="2092948"/>
          <a:ext cx="2518024" cy="151081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385" tIns="129515" rIns="123385" bIns="12951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/>
            <a:t>Büyüme ve gelişme sırasında yapıcı görev üstlenerek kasların gelişmesini, boyun uzamasını, tırnak ve saçların uzamasını sağlar.</a:t>
          </a:r>
          <a:endParaRPr lang="en-US" sz="1500" kern="1200"/>
        </a:p>
      </dsp:txBody>
      <dsp:txXfrm>
        <a:off x="3348240" y="2092948"/>
        <a:ext cx="2518024" cy="1510814"/>
      </dsp:txXfrm>
    </dsp:sp>
    <dsp:sp modelId="{A7917D05-9156-4B93-9EC9-900D42F13DC1}">
      <dsp:nvSpPr>
        <dsp:cNvPr id="0" name=""/>
        <dsp:cNvSpPr/>
      </dsp:nvSpPr>
      <dsp:spPr>
        <a:xfrm>
          <a:off x="2767295" y="4892596"/>
          <a:ext cx="5485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48545" y="45720"/>
              </a:lnTo>
            </a:path>
          </a:pathLst>
        </a:custGeom>
        <a:noFill/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027089" y="4935420"/>
        <a:ext cx="28957" cy="5791"/>
      </dsp:txXfrm>
    </dsp:sp>
    <dsp:sp modelId="{C49997FB-58F2-43ED-A8AA-56FA89EFDC20}">
      <dsp:nvSpPr>
        <dsp:cNvPr id="0" name=""/>
        <dsp:cNvSpPr/>
      </dsp:nvSpPr>
      <dsp:spPr>
        <a:xfrm>
          <a:off x="251070" y="4182909"/>
          <a:ext cx="2518024" cy="151081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385" tIns="129515" rIns="123385" bIns="12951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/>
            <a:t>Zeka gelişimi ve vücudun mikroplara karşı dayanıklı olması için proteinler gereklidir.</a:t>
          </a:r>
          <a:endParaRPr lang="en-US" sz="1500" kern="1200"/>
        </a:p>
      </dsp:txBody>
      <dsp:txXfrm>
        <a:off x="251070" y="4182909"/>
        <a:ext cx="2518024" cy="1510814"/>
      </dsp:txXfrm>
    </dsp:sp>
    <dsp:sp modelId="{51DC68E3-3609-435F-93F6-C9AEE5EBC62C}">
      <dsp:nvSpPr>
        <dsp:cNvPr id="0" name=""/>
        <dsp:cNvSpPr/>
      </dsp:nvSpPr>
      <dsp:spPr>
        <a:xfrm>
          <a:off x="3348240" y="4182909"/>
          <a:ext cx="2518024" cy="151081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385" tIns="129515" rIns="123385" bIns="12951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/>
            <a:t>Et, süt, yumurta, yoğurt, peynir, tavuk ve balık protein bakımından zengin besinlerdir.</a:t>
          </a:r>
          <a:endParaRPr lang="en-US" sz="1500" kern="1200"/>
        </a:p>
      </dsp:txBody>
      <dsp:txXfrm>
        <a:off x="3348240" y="4182909"/>
        <a:ext cx="2518024" cy="15108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3B3FE7-7A89-42BE-A811-5CCBA1AE7BF8}">
      <dsp:nvSpPr>
        <dsp:cNvPr id="0" name=""/>
        <dsp:cNvSpPr/>
      </dsp:nvSpPr>
      <dsp:spPr>
        <a:xfrm>
          <a:off x="0" y="2447"/>
          <a:ext cx="6588691" cy="124038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C1F340-907C-4978-B2B4-84F3627D19F2}">
      <dsp:nvSpPr>
        <dsp:cNvPr id="0" name=""/>
        <dsp:cNvSpPr/>
      </dsp:nvSpPr>
      <dsp:spPr>
        <a:xfrm>
          <a:off x="375217" y="281534"/>
          <a:ext cx="682214" cy="6822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3537E6-B9D0-4D23-8E9F-35D3768D0692}">
      <dsp:nvSpPr>
        <dsp:cNvPr id="0" name=""/>
        <dsp:cNvSpPr/>
      </dsp:nvSpPr>
      <dsp:spPr>
        <a:xfrm>
          <a:off x="1432649" y="2447"/>
          <a:ext cx="5156041" cy="1240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275" tIns="131275" rIns="131275" bIns="1312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/>
            <a:t>Vücudun direncini arttırır.</a:t>
          </a:r>
          <a:endParaRPr lang="en-US" sz="2200" kern="1200"/>
        </a:p>
      </dsp:txBody>
      <dsp:txXfrm>
        <a:off x="1432649" y="2447"/>
        <a:ext cx="5156041" cy="1240389"/>
      </dsp:txXfrm>
    </dsp:sp>
    <dsp:sp modelId="{A74E1CFF-4FCC-4B58-B82E-962097E89BDF}">
      <dsp:nvSpPr>
        <dsp:cNvPr id="0" name=""/>
        <dsp:cNvSpPr/>
      </dsp:nvSpPr>
      <dsp:spPr>
        <a:xfrm>
          <a:off x="0" y="1552933"/>
          <a:ext cx="6588691" cy="124038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250C9E-B299-446F-B634-BF661CACB28E}">
      <dsp:nvSpPr>
        <dsp:cNvPr id="0" name=""/>
        <dsp:cNvSpPr/>
      </dsp:nvSpPr>
      <dsp:spPr>
        <a:xfrm>
          <a:off x="375217" y="1832021"/>
          <a:ext cx="682214" cy="6822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32F58D-423F-43E7-A010-1B9909050399}">
      <dsp:nvSpPr>
        <dsp:cNvPr id="0" name=""/>
        <dsp:cNvSpPr/>
      </dsp:nvSpPr>
      <dsp:spPr>
        <a:xfrm>
          <a:off x="1432649" y="1552933"/>
          <a:ext cx="5156041" cy="1240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275" tIns="131275" rIns="131275" bIns="1312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/>
            <a:t>Vücudumuzu hastalıklardan korur.</a:t>
          </a:r>
          <a:endParaRPr lang="en-US" sz="2200" kern="1200"/>
        </a:p>
      </dsp:txBody>
      <dsp:txXfrm>
        <a:off x="1432649" y="1552933"/>
        <a:ext cx="5156041" cy="1240389"/>
      </dsp:txXfrm>
    </dsp:sp>
    <dsp:sp modelId="{86BDB38A-D295-4C9B-BE7B-6A4953085EDA}">
      <dsp:nvSpPr>
        <dsp:cNvPr id="0" name=""/>
        <dsp:cNvSpPr/>
      </dsp:nvSpPr>
      <dsp:spPr>
        <a:xfrm>
          <a:off x="0" y="3103420"/>
          <a:ext cx="6588691" cy="124038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A68C7B-31B3-497F-81A8-DDF1519F9997}">
      <dsp:nvSpPr>
        <dsp:cNvPr id="0" name=""/>
        <dsp:cNvSpPr/>
      </dsp:nvSpPr>
      <dsp:spPr>
        <a:xfrm>
          <a:off x="375217" y="3382507"/>
          <a:ext cx="682214" cy="68221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6EA2FD-0BC3-452C-8608-274BDEC5C657}">
      <dsp:nvSpPr>
        <dsp:cNvPr id="0" name=""/>
        <dsp:cNvSpPr/>
      </dsp:nvSpPr>
      <dsp:spPr>
        <a:xfrm>
          <a:off x="1432649" y="3103420"/>
          <a:ext cx="5156041" cy="1240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275" tIns="131275" rIns="131275" bIns="1312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/>
            <a:t>Büyüme ve gelişmemize yardımcı olur.</a:t>
          </a:r>
          <a:endParaRPr lang="en-US" sz="2200" kern="1200"/>
        </a:p>
      </dsp:txBody>
      <dsp:txXfrm>
        <a:off x="1432649" y="3103420"/>
        <a:ext cx="5156041" cy="1240389"/>
      </dsp:txXfrm>
    </dsp:sp>
    <dsp:sp modelId="{04343A98-C819-4F58-95F7-0024A734614C}">
      <dsp:nvSpPr>
        <dsp:cNvPr id="0" name=""/>
        <dsp:cNvSpPr/>
      </dsp:nvSpPr>
      <dsp:spPr>
        <a:xfrm>
          <a:off x="0" y="4653906"/>
          <a:ext cx="6588691" cy="124038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A7F33C-4B87-4141-9EF9-EBBFC1826E4F}">
      <dsp:nvSpPr>
        <dsp:cNvPr id="0" name=""/>
        <dsp:cNvSpPr/>
      </dsp:nvSpPr>
      <dsp:spPr>
        <a:xfrm>
          <a:off x="375217" y="4932994"/>
          <a:ext cx="682214" cy="68221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4B2B2B-6668-41D3-91E7-3304289643C0}">
      <dsp:nvSpPr>
        <dsp:cNvPr id="0" name=""/>
        <dsp:cNvSpPr/>
      </dsp:nvSpPr>
      <dsp:spPr>
        <a:xfrm>
          <a:off x="1432649" y="4653906"/>
          <a:ext cx="5156041" cy="1240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275" tIns="131275" rIns="131275" bIns="1312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/>
            <a:t>SEBZE VE MEYVELERDE BOL MİKTARDA BULUNUR.</a:t>
          </a:r>
          <a:endParaRPr lang="en-US" sz="2200" kern="1200"/>
        </a:p>
      </dsp:txBody>
      <dsp:txXfrm>
        <a:off x="1432649" y="4653906"/>
        <a:ext cx="5156041" cy="12403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5A568C-A5AC-43DE-8E5E-F0A48887431C}">
      <dsp:nvSpPr>
        <dsp:cNvPr id="0" name=""/>
        <dsp:cNvSpPr/>
      </dsp:nvSpPr>
      <dsp:spPr>
        <a:xfrm>
          <a:off x="3073367" y="529809"/>
          <a:ext cx="4077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7756" y="45720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266286" y="573335"/>
        <a:ext cx="21917" cy="4387"/>
      </dsp:txXfrm>
    </dsp:sp>
    <dsp:sp modelId="{5AEFE8BA-0952-4382-B527-9BADC29EB0B2}">
      <dsp:nvSpPr>
        <dsp:cNvPr id="0" name=""/>
        <dsp:cNvSpPr/>
      </dsp:nvSpPr>
      <dsp:spPr>
        <a:xfrm>
          <a:off x="1169269" y="3759"/>
          <a:ext cx="1905897" cy="114353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391" tIns="98030" rIns="93391" bIns="9803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/>
            <a:t>Susuz bir yaşam olamaz</a:t>
          </a:r>
          <a:endParaRPr lang="en-US" sz="1200" kern="1200"/>
        </a:p>
      </dsp:txBody>
      <dsp:txXfrm>
        <a:off x="1169269" y="3759"/>
        <a:ext cx="1905897" cy="1143538"/>
      </dsp:txXfrm>
    </dsp:sp>
    <dsp:sp modelId="{9D4A8A9E-6976-4983-A3E1-E12572CB0B0A}">
      <dsp:nvSpPr>
        <dsp:cNvPr id="0" name=""/>
        <dsp:cNvSpPr/>
      </dsp:nvSpPr>
      <dsp:spPr>
        <a:xfrm>
          <a:off x="2122218" y="1145498"/>
          <a:ext cx="2344254" cy="407756"/>
        </a:xfrm>
        <a:custGeom>
          <a:avLst/>
          <a:gdLst/>
          <a:ahLst/>
          <a:cxnLst/>
          <a:rect l="0" t="0" r="0" b="0"/>
          <a:pathLst>
            <a:path>
              <a:moveTo>
                <a:pt x="2344254" y="0"/>
              </a:moveTo>
              <a:lnTo>
                <a:pt x="2344254" y="220978"/>
              </a:lnTo>
              <a:lnTo>
                <a:pt x="0" y="220978"/>
              </a:lnTo>
              <a:lnTo>
                <a:pt x="0" y="407756"/>
              </a:lnTo>
            </a:path>
          </a:pathLst>
        </a:custGeom>
        <a:noFill/>
        <a:ln w="6350" cap="flat" cmpd="sng" algn="ctr">
          <a:solidFill>
            <a:schemeClr val="accent5">
              <a:hueOff val="-1351709"/>
              <a:satOff val="-3484"/>
              <a:lumOff val="-2353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234723" y="1347182"/>
        <a:ext cx="119244" cy="4387"/>
      </dsp:txXfrm>
    </dsp:sp>
    <dsp:sp modelId="{39317DCC-2E21-4B17-8382-3017F78933B1}">
      <dsp:nvSpPr>
        <dsp:cNvPr id="0" name=""/>
        <dsp:cNvSpPr/>
      </dsp:nvSpPr>
      <dsp:spPr>
        <a:xfrm>
          <a:off x="3513523" y="3759"/>
          <a:ext cx="1905897" cy="1143538"/>
        </a:xfrm>
        <a:prstGeom prst="rect">
          <a:avLst/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391" tIns="98030" rIns="93391" bIns="9803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/>
            <a:t>Vücudun % 70’i sudur.</a:t>
          </a:r>
          <a:endParaRPr lang="en-US" sz="1200" kern="1200"/>
        </a:p>
      </dsp:txBody>
      <dsp:txXfrm>
        <a:off x="3513523" y="3759"/>
        <a:ext cx="1905897" cy="1143538"/>
      </dsp:txXfrm>
    </dsp:sp>
    <dsp:sp modelId="{6DAB3FF9-F8BA-4DE4-8952-CB4B5179A1D0}">
      <dsp:nvSpPr>
        <dsp:cNvPr id="0" name=""/>
        <dsp:cNvSpPr/>
      </dsp:nvSpPr>
      <dsp:spPr>
        <a:xfrm>
          <a:off x="3073367" y="2111704"/>
          <a:ext cx="4077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7756" y="45720"/>
              </a:lnTo>
            </a:path>
          </a:pathLst>
        </a:custGeom>
        <a:noFill/>
        <a:ln w="6350" cap="flat" cmpd="sng" algn="ctr">
          <a:solidFill>
            <a:schemeClr val="accent5">
              <a:hueOff val="-2703417"/>
              <a:satOff val="-6968"/>
              <a:lumOff val="-4706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266286" y="2155230"/>
        <a:ext cx="21917" cy="4387"/>
      </dsp:txXfrm>
    </dsp:sp>
    <dsp:sp modelId="{5D025CF2-5FB3-4750-87EA-38D8766121B6}">
      <dsp:nvSpPr>
        <dsp:cNvPr id="0" name=""/>
        <dsp:cNvSpPr/>
      </dsp:nvSpPr>
      <dsp:spPr>
        <a:xfrm>
          <a:off x="1169269" y="1585654"/>
          <a:ext cx="1905897" cy="1143538"/>
        </a:xfrm>
        <a:prstGeom prst="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391" tIns="98030" rIns="93391" bIns="9803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/>
            <a:t>İnsan kanı içinde %90 su bulunur. Kana akıcılık sağlar. Bu sayede besin ve oksijen taşınmasına yardımcı olur.</a:t>
          </a:r>
          <a:endParaRPr lang="en-US" sz="1200" kern="1200"/>
        </a:p>
      </dsp:txBody>
      <dsp:txXfrm>
        <a:off x="1169269" y="1585654"/>
        <a:ext cx="1905897" cy="1143538"/>
      </dsp:txXfrm>
    </dsp:sp>
    <dsp:sp modelId="{7F1D5349-157E-4CEF-A1D9-FB970B23238B}">
      <dsp:nvSpPr>
        <dsp:cNvPr id="0" name=""/>
        <dsp:cNvSpPr/>
      </dsp:nvSpPr>
      <dsp:spPr>
        <a:xfrm>
          <a:off x="2122218" y="2727393"/>
          <a:ext cx="2344254" cy="407756"/>
        </a:xfrm>
        <a:custGeom>
          <a:avLst/>
          <a:gdLst/>
          <a:ahLst/>
          <a:cxnLst/>
          <a:rect l="0" t="0" r="0" b="0"/>
          <a:pathLst>
            <a:path>
              <a:moveTo>
                <a:pt x="2344254" y="0"/>
              </a:moveTo>
              <a:lnTo>
                <a:pt x="2344254" y="220978"/>
              </a:lnTo>
              <a:lnTo>
                <a:pt x="0" y="220978"/>
              </a:lnTo>
              <a:lnTo>
                <a:pt x="0" y="407756"/>
              </a:lnTo>
            </a:path>
          </a:pathLst>
        </a:custGeom>
        <a:noFill/>
        <a:ln w="6350" cap="flat" cmpd="sng" algn="ctr">
          <a:solidFill>
            <a:schemeClr val="accent5">
              <a:hueOff val="-4055126"/>
              <a:satOff val="-10451"/>
              <a:lumOff val="-7059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234723" y="2929077"/>
        <a:ext cx="119244" cy="4387"/>
      </dsp:txXfrm>
    </dsp:sp>
    <dsp:sp modelId="{E9BC0278-9420-43E2-A566-039317C13D34}">
      <dsp:nvSpPr>
        <dsp:cNvPr id="0" name=""/>
        <dsp:cNvSpPr/>
      </dsp:nvSpPr>
      <dsp:spPr>
        <a:xfrm>
          <a:off x="3513523" y="1585654"/>
          <a:ext cx="1905897" cy="1143538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391" tIns="98030" rIns="93391" bIns="9803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/>
            <a:t>Vücudun su ihtiyacını su ve su içeren yiyeceklerle karşılarız.</a:t>
          </a:r>
          <a:endParaRPr lang="en-US" sz="1200" kern="1200"/>
        </a:p>
      </dsp:txBody>
      <dsp:txXfrm>
        <a:off x="3513523" y="1585654"/>
        <a:ext cx="1905897" cy="1143538"/>
      </dsp:txXfrm>
    </dsp:sp>
    <dsp:sp modelId="{61F23B06-400E-4C07-A7F1-893416B4FE05}">
      <dsp:nvSpPr>
        <dsp:cNvPr id="0" name=""/>
        <dsp:cNvSpPr/>
      </dsp:nvSpPr>
      <dsp:spPr>
        <a:xfrm>
          <a:off x="3073367" y="3693598"/>
          <a:ext cx="4077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7756" y="45720"/>
              </a:lnTo>
            </a:path>
          </a:pathLst>
        </a:custGeom>
        <a:noFill/>
        <a:ln w="6350" cap="flat" cmpd="sng" algn="ctr">
          <a:solidFill>
            <a:schemeClr val="accent5">
              <a:hueOff val="-5406834"/>
              <a:satOff val="-13935"/>
              <a:lumOff val="-9412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266286" y="3737125"/>
        <a:ext cx="21917" cy="4387"/>
      </dsp:txXfrm>
    </dsp:sp>
    <dsp:sp modelId="{DE45CEF2-13F8-44E9-8E7D-8B7396E0C7D9}">
      <dsp:nvSpPr>
        <dsp:cNvPr id="0" name=""/>
        <dsp:cNvSpPr/>
      </dsp:nvSpPr>
      <dsp:spPr>
        <a:xfrm>
          <a:off x="1169269" y="3167549"/>
          <a:ext cx="1905897" cy="1143538"/>
        </a:xfrm>
        <a:prstGeom prst="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391" tIns="98030" rIns="93391" bIns="9803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/>
            <a:t>İyi bir çözücüdür. İçinde vücut için gerekli mineraller çözünmüş olarak bulunur.</a:t>
          </a:r>
          <a:endParaRPr lang="en-US" sz="1200" kern="1200"/>
        </a:p>
      </dsp:txBody>
      <dsp:txXfrm>
        <a:off x="1169269" y="3167549"/>
        <a:ext cx="1905897" cy="1143538"/>
      </dsp:txXfrm>
    </dsp:sp>
    <dsp:sp modelId="{C9BEF4C8-8CD6-4D72-A109-8BBDEF1A5656}">
      <dsp:nvSpPr>
        <dsp:cNvPr id="0" name=""/>
        <dsp:cNvSpPr/>
      </dsp:nvSpPr>
      <dsp:spPr>
        <a:xfrm>
          <a:off x="2122218" y="4309288"/>
          <a:ext cx="2344254" cy="407756"/>
        </a:xfrm>
        <a:custGeom>
          <a:avLst/>
          <a:gdLst/>
          <a:ahLst/>
          <a:cxnLst/>
          <a:rect l="0" t="0" r="0" b="0"/>
          <a:pathLst>
            <a:path>
              <a:moveTo>
                <a:pt x="2344254" y="0"/>
              </a:moveTo>
              <a:lnTo>
                <a:pt x="2344254" y="220978"/>
              </a:lnTo>
              <a:lnTo>
                <a:pt x="0" y="220978"/>
              </a:lnTo>
              <a:lnTo>
                <a:pt x="0" y="407756"/>
              </a:lnTo>
            </a:path>
          </a:pathLst>
        </a:custGeom>
        <a:noFill/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234723" y="4510972"/>
        <a:ext cx="119244" cy="4387"/>
      </dsp:txXfrm>
    </dsp:sp>
    <dsp:sp modelId="{FFE401A1-9B41-4B80-8D98-C8A8E6FD883A}">
      <dsp:nvSpPr>
        <dsp:cNvPr id="0" name=""/>
        <dsp:cNvSpPr/>
      </dsp:nvSpPr>
      <dsp:spPr>
        <a:xfrm>
          <a:off x="3513523" y="3167549"/>
          <a:ext cx="1905897" cy="1143538"/>
        </a:xfrm>
        <a:prstGeom prst="rect">
          <a:avLst/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391" tIns="98030" rIns="93391" bIns="9803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/>
            <a:t>Vücudumuzun sıcaklığı yüksekliğinde terleme yoluyla su dışarı atılarak vücut sıcaklığı ayarlanır. Sıcak havalarda su içmemizin nedeni de budur.</a:t>
          </a:r>
          <a:endParaRPr lang="en-US" sz="1200" kern="1200"/>
        </a:p>
      </dsp:txBody>
      <dsp:txXfrm>
        <a:off x="3513523" y="3167549"/>
        <a:ext cx="1905897" cy="1143538"/>
      </dsp:txXfrm>
    </dsp:sp>
    <dsp:sp modelId="{1CFC5510-BA84-4EF7-B42E-F61C53365C75}">
      <dsp:nvSpPr>
        <dsp:cNvPr id="0" name=""/>
        <dsp:cNvSpPr/>
      </dsp:nvSpPr>
      <dsp:spPr>
        <a:xfrm>
          <a:off x="1169269" y="4749444"/>
          <a:ext cx="1905897" cy="1143538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391" tIns="98030" rIns="93391" bIns="9803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/>
            <a:t>Bütün besinlerde az ya da çok miktarda su bulunur.</a:t>
          </a:r>
          <a:endParaRPr lang="en-US" sz="1200" kern="1200"/>
        </a:p>
      </dsp:txBody>
      <dsp:txXfrm>
        <a:off x="1169269" y="4749444"/>
        <a:ext cx="1905897" cy="11435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node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fgAcc0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fgAcc0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fgAcc0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fgAcc0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fgAcc0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fgAcc0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fgAcc0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fgAcc0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fgAcc0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fgAcc0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fgAcc0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11-18T13:56:39.3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6650 17110 0,'0'0'0,"17"0"16,-17 17-16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11-18T13:56:52.2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1605 9190 0,'18'0'218,"-1"0"-202,19 0-16,105 0 16,-35 0-1,-36 0 1,-17 0 0,-35 0-1,-1 0 1,1 0 15,17 0-15,53 0-1,1 0 1,-36 0-16,35 0 16,-35 0-1,-18 0 1,-17 0 62,-1 0-62,1 0-16,0 0 15,17 0 1,18 0-1,-36 0-15,54 0 16,17 0 0,0 0-1,18 0 1,0 0 0,-53 0-1,-18 0 1,-17 0 31,17 0-47,-17 0 15,52 0 1,1 0 0,-54 0-1,36 0 1,-17 0-1,-19 0 1,19 0 0,-19 0-1,1 0 1,0-18 15,17 18-15,35 0-1,-34 0 1,-19 0 0,19-17-1,-19-1 1,1 18-16</inkml:trace>
  <inkml:trace contextRef="#ctx0" brushRef="#br0" timeOffset="2379.53">1976 9155 0,'-18'0'47,"0"0"-16,1 0 0,-1 0 16,0 0-47,1 0 16,-1 0 0,-35 0-1,0 0 1,18 0-1,17 0 1,1 0 78,-1 0-79,0 0 1,1 0 0,-36 0-1,0 0 1,35 0 0,1 0-1,-1 0 1,0 0-1,-17 0 1,17 0 0,1 0-16,-1 0 15,-17 0 1,0 0 0,-71 0-1,-53 0 1,53 0 15,71 0-15</inkml:trace>
  <inkml:trace contextRef="#ctx0" brushRef="#br0" timeOffset="15284.45">6685 10566 0,'18'0'234,"-1"0"-234,1 0 16,0 0-1,-1 0 1,1 0 93,0 0-93,-1 0 15,19 0-15,-19 17 0,18-17-1,-17 0 1,0 0-1,17 0 1,-17 0 0,17 0-1,-17 0 1,-1 0-16,1 0 16,17 0-1,-17 0 1,-1 0-1,19 0 17,-19 0-17,1 0 1,0 0 0,-1 0-1,18 0 1,-17 0-1,17 0 1,1 0 0,-19 0-1,36 0 1,0 0 0,18 0-1,-18 0 1,-36 0-1,19 0 17</inkml:trace>
  <inkml:trace contextRef="#ctx0" brushRef="#br0" timeOffset="21042.03">6121 12294 0,'17'0'187,"1"0"-187,17 0 16,36 0-1,52 0 1,1 0 0,-89 0-16,71 0 15,-71 0 1,0 0 0,-17 0-1,0 0 1,70 0-1,53 0 1,53 0 15,-53 0-15,-53 0 0,-52 0-1,-19 0 1,1 0-1,17 0 1,-17 0 0,52-17-1,54 17 1,-1-18 0,1 18-1,-71 0 1,-36 0-1,19 0 267,-19 0-267,36 0 1,18 0 0,-54 0-1</inkml:trace>
  <inkml:trace contextRef="#ctx0" brushRef="#br0" timeOffset="29696.67">5962 15222 0,'0'-17'31,"18"17"-15,-1 0-16,-17-18 15,18 18 173,52 0-188,19 0 15,158 0 1,-89-18 0,-87 18-1,-54 0 1,1 0 0,17 0-1,36 0 1,-36 0-16,71 0 15,-35 0 17,-54 0-17,1 0 63,0 0-62,-1 0-16,1 0 16,-1 0-1,1 0 1,53 0 0,-54 0-1,19 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11-18T13:57:33.8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7161 3334 0,'-17'0'16,"17"17"46,17 1-31,1-18-31,0 35 16,-18-17 0,0 17 15,0 36-16,0 17 1,0-17 0,0 17-1,0-35 1,0-36 0,0 1-16,0 0 15,0 17 1,0-18-1,0 19 1,0-19 0,0 36-1,0 18 1,0-1 15,0-34-15,0-19-1,0 1 17,0 0-17,0-1-15,0 36 16,0 53 0,0-35-1,0-36 1,0 0-1,0-17 1,0 17 0,0-70 296,0-53-312,0-18 16,0-88-1,17 123 1,1 18 0,0 36-1,-1-19 1,1 19 0,-18-1-1,0-17 1,0 17-1,0-17 1,0 17 0,0 1-16,0-1 15,0-17 17,0 17-17,0 0 1,17-17-1,-17 17 1,0-17 0,0 18-1,0-19 1,0 1 0,0 0-1,0-1 1,0 1-1,0 17 1,0 1 0,0-1-1,0-17 17,0 17-17,0 1 16,0-1-15,18-17 0,0 17-1,-1 18 1,1 0-16,35 0 16,0 0-1,-18 0 1,0 0-1,-17 0 1,17 0 0,-17 0-1,17 18 17,-17 52-17,17 1 1,0-1-1,-35 1 1,0 0 0,0-54-1,-17 1 1,-36 17 0,0 36-1,-53-18 1,0 17-1,36 1 1,-1-54 0,54-17-1,-19 0 17,1 0-17,17 0 1,-17 0-1,70 0 110,1 0-109,17 0-16,52 0 16,1 0-1,-70 0 1,-1 0 0,-18 0 15,1 0-16,70 0 1,0 0 0,54 53-1,-54-35 1,-35-18 0,-53 35-1,17-35-15,-17 35 16,0-17-1,0 17 1,0 1 0,-17 17-1,-54 17 1,36-17 15,-18 18-15,0-19-1,18-16 1,-1-19 0,1 1-1,-53 17 1,35-35 0,0 0-1,-17 0 1,34 0-1,19 0 1,-1 0 47,0 0-48,-35 0 1,1 0-1,34 0-15,0 0 16</inkml:trace>
  <inkml:trace contextRef="#ctx0" brushRef="#br0" timeOffset="2405.37">8343 3334 0,'0'0'0,"0"17"109,0 1-93,0 0-1,0-1-15,0 1 16,0 0 0,0-1-1,0 18 1,0 18 15,0-35-31,0 53 16,0-1-1,18-17 1,-18-18 0,0-17-1,0 0 1,0-1 46,0 1-46,0 0-16,0-1 16,0 1-1,0-1 1,0 1 0,0 17-1,0 18 1,0 0-1,0-35 1,0-1 0,0 19-1,0-19 1,0 36 0,0 0-1,-18 0 1,-17 18-1,0-36 1,35-17 0,0 17-1,0-17 79,0-1-63,-18 1-15,18-1 0,0 1-1,0 0 1,0-1-16,0 1 31,0 0 32,0-1-32,35-17 63,36 0-94,17 18 15,124 35 1,-142-53-1,-52 0 1,0 0 0,-1 0 62,1 0-63,-1 0 1,19 0-16,-1 0 16,0 0-1,-17 0 1,17 0 0,-17 0-1,-1 0 1,36 0-1,-17 0 1,-19 0 0,19 0 15,-1 0-15,-18 0-1,19 0 1,-19 0 46</inkml:trace>
  <inkml:trace contextRef="#ctx0" brushRef="#br0" timeOffset="4141.64">8467 4039 0,'-18'0'15,"0"0"110,36 0-109,0 0 0,-1 0-1,1 0 1,0 0-1,-1 0 1,18 0 0,-17 0-1,17 0 1,-17 0 0,17 0-1,-17 0 1,0 0-16,-1 0 15,1 0 1,35 0 0,0 0-1,-18 0 1,0 0 15,-17 0-15,0 0-1,17 0 1,-18 0 0,19 0-1,17 0 1,-18 0 0,0 0-1,0 0 1,-17 0 46,0 0-46,-1-17 0</inkml:trace>
  <inkml:trace contextRef="#ctx0" brushRef="#br0" timeOffset="5529.44">8361 3404 0,'0'-17'141,"53"17"-110,-18 0-31,18 0 16,0 0-1,-18 0-15,53 0 16,-17 0 0,-1 0-1,-34 0 1,17 0-1,0 0 1,17 0 0,18 0-1,18 0 17,-35 0-17,-36 0 1,-17 0-1,-1-18 1,19 18 0,-19 0-1,1 0 1</inkml:trace>
  <inkml:trace contextRef="#ctx0" brushRef="#br0" timeOffset="7991.56">10689 3581 0,'0'-18'141,"0"-17"-141,0 17 16,18-70-1,17 17 1,-35 1 0,0 17-1,0 0 1,0 18-1,0 17-15,0 0 16,-18-17 0,1 35-1,-18 0 1,17 0 15,-17 0-15,17 0-1,-17 0 1,17 0 0,0 0-1,-17 0 1,0 0 0,0 0-1,-1 0 1,-70 0-1,18 35 1,53-35 0,17 18-1,-52 17 1,35-17 0,17 17 15,-17 18-16,-1 0 1,19 88 0,-1-35-1,18-18 1,0-17 0,0-1-1,0-34 1,0-1-1,0 0 1,0-17 0,0-1-1,0 19 1,18-19 0,-1 19 15,1-36-31,0 0 15,17 0 1,-17 0 0,17 0-1,-18 0 1,19 17 0,-19-17-1,54 18 1,35 17-1,-18 0 1,-18-17 0,-52 0-1,0-1-15,-1-17 32,-17 36-17,0-19 16,0 36-15,0 0 0,0 0-1,0 0 1,-17 18 0,17-36-1,0 18 1,0-18-1,-36 36 1,19-71-16,-1 52 16,-17-34-1,17 0 1,1-18 0,-19 0 15,1 0-16,-18 0 1,-17 0 0,17 0-1,35 0 1,-17 0 0,0 0-1,-1-53 1,1 0-1</inkml:trace>
  <inkml:trace contextRef="#ctx0" brushRef="#br0" timeOffset="9158.44">11148 3228 0,'0'18'32,"0"-1"-17,0 18-15,0-17 16,0 17 0,0 36-1,0-1 1,0 36-1,-18 35 1,-17-52 0,17-36-16,-17 52 15,17-16 1,1-19 0,17 36 15,0-53-16,0-35 1,0 52 0,0 18-1,0 0 1,0 18 0,35-18-1,-35-52-15,0 17 16,0 0-1,0 0 1,0-36 0,0 1-1,0-1 1,0 1 78</inkml:trace>
  <inkml:trace contextRef="#ctx0" brushRef="#br0" timeOffset="9710.75">11359 2734 0,'0'18'16,"0"17"0,0 0-1,0 18 1,0-35 0</inkml:trace>
  <inkml:trace contextRef="#ctx0" brushRef="#br0" timeOffset="10778.79">12365 3669 0,'0'-18'0,"0"36"31,0 0-16,0 17 1,0 0-16,0 124 16,0 17-1,-35 1 1,35-72 0,0-52-1,0 0 1,0 18-1,0-18 1,0 0 0,0 0-1,0-1 1,0-16 0,0 17-1,0 0 1,0 17-1,0-52 1,0 17 0,0-17-1,0-1 1,0 1 0,-18-18 62</inkml:trace>
  <inkml:trace contextRef="#ctx0" brushRef="#br0" timeOffset="11965.03">12400 3651 0,'0'0'0,"18"18"16,17 0-1,-17-1 1,-18 1 0,17 17-1,-17-17 1,0-1 0,36 19-1,-19-19 16,1 19-15,17 34 0,-17-35-1,-18-17-15,17 0 16,-17 17 0,18-17-1,-18 17 1,0-18-1,0 19 1,0-19 0,0 1-1,0 17 1,0-17 0,18 35 15,17-18-16,-17-17 1,17 17 0,-17-17-1,-1 17 1,1-35 0,17 0-1,-17 35 1,52 36-1,124 123 1,-17-53 0,-142-106-1</inkml:trace>
  <inkml:trace contextRef="#ctx0" brushRef="#br0" timeOffset="12928.41">13617 3316 0,'0'18'47,"0"52"-31,0 71 0,0 18-1,-17-18 1,-19 0-1,19-52 1,-1-54 0,18 18-1,0 0 1,-35 0 0,35-18-1,0-17 1,-18 52-1,-17-17 1,35-18 0,0-17-1,0 35 1,-18 0 0,18 0-1,0 0 1,0-36-1,0 18 1,0-17 0,0 17-1,-17 36 1,17-36 0</inkml:trace>
  <inkml:trace contextRef="#ctx0" brushRef="#br0" timeOffset="13992.2">13952 4780 0,'0'18'172,"0"-1"-172,0 1 16,-17 0-1,17-1 1,-18 19-1,0-19 1,-17 1 0,18-18-1,-1 35 1,0-17-16,-17-18 16,0 17 15,-1 19-16,19-19 1,-1 1 0</inkml:trace>
  <inkml:trace contextRef="#ctx0" brushRef="#br0" timeOffset="14488.6">13988 4533 0,'17'0'47</inkml:trace>
  <inkml:trace contextRef="#ctx0" brushRef="#br0" timeOffset="16520.09">10495 4833 0,'-18'0'203,"1"0"-203,-36 0 15,-106 0 1,89 0 0,52 0-1,0 0 63,1 0-62,-1 0 0,-70 0-1,53 0 1,17 0 0,-17 0-1,17 0 48,0 0-63,1 0 15,-1 0-15,-17 0 16,0 0 0,17 0-1,-17 0 16,-1 0-15,19 0 0,-19 0-1,-34 0 1,35 0 0,17 0-1</inkml:trace>
  <inkml:trace contextRef="#ctx0" brushRef="#br0" timeOffset="27520.99">6791 13070 0,'53'0'157,"-18"0"-142,18 0-15,-18 0 16,-17 0-1,0 0 1,17 0 0,-17 0-1,34 0 1,19 0 0,-18 0-1,-35 0 1,-1 0-1,1 0 110,-1 0-109,36 0-16,18 0 16,123 0-1,141 0 1,-35 0 0,-194 0-1,-89 0 1</inkml:trace>
  <inkml:trace contextRef="#ctx0" brushRef="#br0" timeOffset="31421.98">8237 12506 0,'0'18'15,"0"-1"1,0 1-1,0 0 1,0 17 0,0-18-1,0 1 1,0 0 0,0 17-16,0-17 15,0 17-15,0-17 16,0 17 15,0-18-15,0 19-1,0-19 1,0 19 0,0-19-1,0 1 1,0 17-1,0-17 1,0 17 0,0 0-1,0-17 1,0 17 0,0-52 140,-17 17-156,17-36 15,0 1 1,0 17-16,0-34 16,0 34-1,0 0 1,0-17 0,-18 17-1,18-17 1,0 17 15,0 1-15,0-18-1,0 17 1,0 0-16,0 1 16,0-19-1,0 19 1,0-19-1,0 19 1,0-18 0,0 17-1,0 0 1,0-17 0,0 17-1,0-17 1,0 17 15,0-17-15,-18 35 202,1 0-218,-1 0 32,-17 0-17,17 0 1,1 0 0,-1 0-1,0 0 1,1 18-1,-19-18 1,19 0 0,-19 17-1,19-17 1,-1 0-16,1 0 16,-19 0-1,19 0 1,-1 0 15,-17 0-15,17 0-1,-17 0 1,17 0 0,-17 0-1,0 0 16,17 0-15,0 0-16,1 0 16,-1 0 124,0 0-140,18 18 16,-17 0 0,-1-18-1,1 0-15,-1 0 16,0 0-1,-17 0 1,17 0 125,1 0-126,-1 0 1</inkml:trace>
  <inkml:trace contextRef="#ctx0" brushRef="#br0" timeOffset="33253.75">7585 12488 0,'-18'0'63,"0"0"-48,-17 0 1,18 0 0,-1 0-1,-17 0 1,17 0 0,-17 0-1,-18 0 1,-35 0-1,17 0 1,36 0 15,17 0 1,0 0-1,1 0-16,-18 0 1,17 0 15,0 0 47,1 0-62,-1 0 0,-17 0-1,17 0 1,0 0 0,-17 0-1,18 0 1,-19 0-1,19 18 1,-1 0 0,0-1-1,1 19 1,-1-19 0,18 1-16,0-1 15,0 19 1,0-19 15,-35 19-15,35-19-1,0 1 1,0 17 0,0-17-1,0 17 1,0-17-1,0-1 1,0 19 0,0-1-1,0-17 1,0 17 0,0-18-1,0 19 1,0-19 15,0 19-15,0-19-1,0 1 1,17-18 0,-17 18-1,0-1 1,0 1-1,18-18-15</inkml:trace>
  <inkml:trace contextRef="#ctx0" brushRef="#br0" timeOffset="39315.44">12524 12559 0,'17'0'250,"1"0"-250,0 0 16,87 18-1,54-1 1,70-17-1,-17 0 1,-124 0 0,-52 0-1,-19 0 32,1 0-31,17 0-1,0 0-15,106 0 16,-52 0 0,69 0-1,-34 0 1,-54 0 0,-17 0-1,-35 0 1,0 0-1,-1 0 1,19 0 0,-1 0-1,53 0 1,53 0 0,-88 0-1,0 0 1,-35 0-1,-1 0 32,1 0-31,52 0 0,36 0-1,35 0 1,-70 0-1,-53 0 1</inkml:trace>
  <inkml:trace contextRef="#ctx0" brushRef="#br0" timeOffset="45586.12">19650 12982 0,'0'18'0,"17"-18"0,1 0 32,0 0-32,-1 0 31,1 0-31,0 0 16,70 0-1,35 0 1,36 0-1,158 17 1,160-17 0,-125 36-1,-193-36 1,-106 0 0,-35 0 30,-1 0-46,1 0 16,17 0 0,54 0-1,34 0 1,0 0 0,1 0-1,-53 0 1,-54 0-1,1 0 1</inkml:trace>
  <inkml:trace contextRef="#ctx0" brushRef="#br0" timeOffset="46854.56">19932 13529 0,'0'0'0,"18"0"16,17 0-1,0 0 1,-17 0-1,17 0 1,18 0 0,53 0-1,158 0 1,177 0 0,-282 0-1,-124 0 1,1 0-1,-19 0 1,19 0 15,16 0-15,19 0 0,17 0-1,18 0 1,-35 0-1,-18 0 1,-36 0 0,18 0-1</inkml:trace>
  <inkml:trace contextRef="#ctx0" brushRef="#br0" timeOffset="50714.63">26899 12859 0,'71'0'16,"35"0"0,194 0-1,-89 0 1,-140 0 0,-54 0-1,1 0 126,53 0-126,34 0 1,248 0 0,-141 0-1,-124 0 1,-70 0 0</inkml:trace>
  <inkml:trace contextRef="#ctx0" brushRef="#br0" timeOffset="52036.21">25717 13547 0,'18'0'140,"35"0"-140,53 0 16,247 0-1,-36 0 1,-105 0 0,-106 0-1,-89 0 48,19 0-48,16 0-15,90 0 16,69 0-16,195 0 16,-89 0 15,-105 0-15,-124 0-1,-70 0 1,17 0-1,1 0 1,16 0 0,1 0-1,36 0 1,-19 0 0,36 0-1,-88 0 1,-1 0-1,18 0 1,-17 0 15,17 0-15,71 0 0,-18 0-1,1 0 1,-1 0-1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11-18T13:58:35.3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25382 9260 0,'0'18'47,"0"0"-31,0 17-16,0 0 15,0 18 1,0 0 0,0 0-1,0 0 1,0 17-1,0-17 1,0 0 0,0-17-1,0 34 1,0-17 0,0 0-1,0-18 1,0 1-1,0-1 1,0 18 0,0 17-1,0-17 1,0 0 0,0-35-1,0 17 1,0 0-1,-17-17 1,17 0 0,-18-1-1,0 18 17,1-17-17,-18-18 1,-18 35-1,-71 1 1,18-19 0,0-17-1,18 0 1,-35 0 0,70 0-1,18 0 1,17 0-1,0 0 1,-52 0 0,17 0-1,18 0 17,17 0-17,-17 0 1,-1 0-1,-52 0 1,-106 0 0,71 0-1,-18 0 1,70 0 0,36 0-1,17 0 173,36 0-157,-1 0-15,1-17-1,-18-19 1,0 19-1,0-1 1,0-17 0,0 17-1,0 1-15,0-1 32,0-17-17,0-1 1,0-17-1,0 1 1,0-19 0,0-17-1,0 17 1,0 18 0,0 36 202,0-1-202,0 0-16,0-35 16,0 1-16,0-37 15,0 1 1,0 18-1,0 52 1,-18-35 0,-17-70 15,0 34-15,17 19-1,18 52 1,0-35-1,0 36 1,-17-1 187,52 18-187,18 0-1,88 0 1,-18 0 0,-34 0-1,-54 0 1,-18 0 0,36 0-1,18 0 1,52 0-1,36 0 1,-18 0 0,-17 0-1,-54 0 1,18 0 15,-52 0-31,105 0 16,-18 0-1,18 0 1,-52 0 0,-19 0-1,18 0 1,-52 0 0,-19 0-1,19 0 1,-19 0-1,1 0 79,-36 18-47,1-1-31,-1 1-16,0 0 15,1 34 1,-19 1 0,-17 18-1,-17 0 1,35-54-16,-1 54 15,19-54 1,17 19 0,0-19-1,0 19 17,-18-1-17,0-18 1,18 19-1</inkml:trace>
  <inkml:trace contextRef="#ctx0" brushRef="#br0" timeOffset="7564.82">28734 10883 0,'0'18'172,"0"-1"-157,0 1 1,0 0 0,17-18 15,-17 17-15</inkml:trace>
  <inkml:trace contextRef="#ctx0" brushRef="#br0" timeOffset="8232.7">28734 11695 0,'17'0'16,"1"0"15,-18 17 0,0 18-31,0 18 16,0-35-1,0 17 1</inkml:trace>
  <inkml:trace contextRef="#ctx0" brushRef="#br0" timeOffset="9413.82">29122 10777 0,'0'18'47,"0"0"-47,0-1 15,35 1 16,0-18-15,-17 18 0,0 17-1,-18-18 1,17 19 0,-17-19-1,0 1 1,18 17-1,0-17 1,-1 17 0,18 18-1,-17-18-15,0 18 16,-18-17 15,0-19-15,0 1-1,0 35 1,0-18 0,0 0-1,0 18 1,0-17 0,0 16-1,0 19 1,0-18-1,0 0 1,0-18 0,0-17-1,0 17 1,0-17 15,0 17-15,0-17-1,-36 35 1,1-18 0,18-18-1,-1 19 1,0-36 109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11-18T14:00:05.13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6509 14922 0,'17'0'110,"1"18"-110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11-18T14:00:13.55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6297 15399 0,'18'0'16,"-1"0"15,1 0 31,0 0-46,17 0 0,141 35-1,-35 18 1,-35-18 0,-53-35-1,-18 0 1,-17 0-1,0 0-15,17 0 32,-17 0-17,17 0 1,53 0 0,53 0-1,106 0 1,-18 0-1,-17 0 1,-88 0 0,-71 0-1,-36 0 1,18 0 0,1 0-1,-19 0 1,36 0-1,0 0 17,0 0-17,18 0 1,52 0 0,-35 0-1,1 0 1,16 0-1,-52 0 1,18 0 0,-36 0-1,-17 0 1,17 0 0,36 0-1,-1 0 1,36 0-1,-35 0 1,-54 0 15,18 0-15,-17 0 109,0 0-125,-1 0 16,19 0-1,-19 0 1,19 0-1,-19 0 1,1 0 15,-1 0 516,1 0-531,0 0-1,-1 0 1,1 0-16,0 0 16,-1 0-1,1 0 110,0 0-109,-1 0 0,18 0 30,1 0-30,17 0 0,-36 0-1,19 0 1,34 0 0,1 0-1,35 0 1,-18 0-1,-53 0 1,-17 0 15,-1 0-15,1 0-16,0 0 16,-1 0-1,1 0 16,17 0-15,71 0 0,-35 0-1,-36 0 1,-35-17 218,0-1-218,0 0 0,0 1-16,0-1 15,0 0 63,0 1-62,0-1 0,0 0-1,0 1 32,0-1-47,0 1 16,-18-1-1,1 0 1,17-17 0,0 17-1,0-17 1,0 17 15,0 1-31,0-1 16,-36 1 15,36-1-15,0-17-1,-17 35 1,17-18-1,0 0 1,-18 1 31,0 17-31,18-18-16,0 0 78,-17 18-47,-1 0-15,0 0-1,-17 0 1,17 0-1,1 0 1,-18 0 0,17 0-1,0 18 1,1-18 0,-19 0-1,19 0 1,-19 0-1,19 0 1,-18 0 0,-36 0-1,-17 0 1,17 0 0,36 0-1,17 0 1,-17 0-1,17 35 1,-35-17 0,-52 17-1,16 1 1,-16-36 0,69 0-1,1 0 1,17 0 31,1 17-32,-1-17 1,1 0 0,-19 0-1,19 18 1,-19-18-1,19 17 1,-1 1 0,-17-18-1,17 0 95,0 0-95,1 0 1,-89 0 0,-53 0-1,53-18 1,54 18-1,34 0 32,0 0-47,1 0 16,-19 0 0,-17 0-1,-35 0 1,0 0-1,-18 0 1,53-17 0,0 17 15,18 0-15,17 0-1,1 0-15,-54 0 16,-17 0-1,-35 0 1,-1 0 0,-17 0-1,53 0 1,17 0 0,36 0-1,0 0 1,17 0-1,-17 0 1,-36 0 15,-17 0-15,0 0 0,-53 0-1,35 0 1,35 0-1,36 0 1,17 0 93,1 0-93,-1 0-16,0 0 16,1 0 15,-18-18-15,17 18 30,0 0-30,1 0 0,-1 0-1,0 0 1,1 0-16,-19 0 16,19 0-1,-18 0 1,-89 0-1,18 0 1,71 0 15,70 18 63,36-1-78,-18 1-16,141 17 15,-53-17 1,-53-18 0,-35 0-1,70 0 1,54 0-1,70 0 1,70 0 0,124 0 15,0 0-15,-88 0-1,-212 0-15,71 0 16,-71 0-1,-71 0 1,-17 0 0,53 0-1,-53 0 1,35 0 0,0 0-1,-17 0 1,-53 0-1,-1 0 1,19 0 15,34 0-15,18 0 0,-17 0-1,35 0 1,-71 0-1,-17 0 1,17 0 0,-17 0-1,-36 0 142,0 0-142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11-18T14:00:20.73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11536 10372 0,'-18'0'16,"18"17"-16,18-17 15,123 0 1,-18 0-1,-70 0 1,-35 0 93,0 0-93,17 0-16,-17 0 16,-1 0-1,1 0 63,-1 0-62,19 0 0,-1 0-16,53 0 31,-70 0-15,-1 0 515,-34 0-500,-1-17-31,-17 17 16,0 0-1,17 0 1,0 0 0,1 0 374,70 0-374,352 0-1,177 0 1,-88 0 0,-335 0-1,-124 0 1,-17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11-18T14:00:24.13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18909 10566 0,'18'0'47,"-1"0"-32,1 0-15,-1 0 16,1 0 15,0 0-15,17 0-1,-17 0-15,17 0 16,35 0 0,1 0-1,-53 0 1,-1 0-1,19 0 1,-19 0 0,36 0-1,18 0 1,-18 0 0,-18 0-1,-17 0 1,-1 0 62,1 0-78,-1 0 16,1 0-1,70 0 1,36 0-1,-18 0 1,-18 0 0,-71 0-1,1 0 1,0 0 140,-1 0-78,19 0-46,-1 0-32,-17 17 250,-1-17-250,1 0 15,229 0 1,158-17-1,-228 17 1,-142 0 0,-17 0 93,-1 0-109,54 0 16,352 17-1,248 89 1,-89-71 0,-247-35-1,-282 0 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11-18T14:00:25.98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22260 10513 0,'18'0'47,"0"0"-31,17 0-16,35 35 15,-17-17 17,18-18-17,-1 0 1,1 0-1,0 0 1,-36 0-16,18 0 16,70 0-1,1 0 1,-36 0 0,-35 0-1,-36 0 95,36 0-110,36 0 15,52 17 1,35-17-16,159 0 15,-158 0 1,-142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0EF4F2E-0111-4AE7-8A37-E70F02E757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E414B81-DAE6-4158-8950-45F0A9F38B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E7A9902-0C1D-4DE8-A824-9EF96DB02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CD77189-A5EA-4E02-BF90-820E65442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F2074B3-171C-458E-BC1B-08E9C1A24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5948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3E142D6-D0AE-4ECB-A4FC-77B77A960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4ED622C7-BCDA-48D9-8017-7D4C35DBA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F193994-D7F6-47AE-A81B-C0DCA3C06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AB5328C-C315-43DB-B249-B701C9697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3D41793-CF52-45BE-9E9A-30BD97458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0501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5537FFD6-92E2-4F6A-97C1-B64F6B1035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E9DBAB70-F890-4B60-ABD3-6F49595FAB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ECD0420-7D35-417D-9D4A-1995A0A1B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1DC7F54-45BE-4195-9FF4-143251523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E762603-4E39-4F42-A010-DE80CE214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622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B96106A-FAE2-41AE-A78A-C477C4D77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16A3565-825C-4012-8096-239F6A9418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7B1ED82-95D6-4237-9A49-70A7292C4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A6ABC49-08B2-4FEF-AA0C-A1D8F01AA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1444F32-8341-416D-8EFA-8B04B5460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8133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FC53783-FE91-42F7-BDB3-6D857D83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29865A6-EC97-41D1-ACC9-C501F8C4F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B64A09E-4960-4B55-A070-006F01D5F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B294360-8D3D-4A4A-AB22-B9BF0EDB2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B86EE48-BB72-4B71-9E05-7E59743CA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6833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3609631-6443-44CF-AE34-4B345C201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9C5F812-A498-4F4A-97A6-47DD600C19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92FC8D73-0F50-4E54-830B-A610D9408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165D742-7A75-482A-9A1F-AA0D5E942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F05B074-527D-476D-B1FF-4E1A9CCC1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99DC2E5-9A7F-459A-9989-189EB1795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679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6DF8AF2-815F-4579-8C0E-987B72C9B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0550A29-0766-4E02-A3D9-EF95325634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D2F4CE3-6A98-4F6A-9568-B8A237534E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C4E73396-76CC-44D2-9406-25E5F034C8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01FE4F33-F786-40AD-96E3-BFEC42B857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A195C436-7385-4040-B504-3A8D53393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58690EEA-C123-4216-BA51-71D7CFFDF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19580891-F723-404C-B569-FB8D22CD0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5058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AB4C459-0AF4-45E7-B86D-87D5F7506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F6951572-ABCB-43CA-AF30-B0354906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4A361D0F-B78E-4650-B514-6031B2F8A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870A9654-810C-4894-9E51-986B22EAC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7023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ACF8DC42-8D65-487E-A4BC-CF264566E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F602D4E6-4A91-4353-AE53-3E08782F6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2F0A766-78F6-4F15-AAFE-4E2C06039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1137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36E3591-D6E2-4E8F-9E8D-A151564FB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7C39523-EEEB-4612-B89B-DB560A754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1DC048F-3B63-4064-ACCA-80FFA2AB2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E5DB98C-BBCB-4CDD-92BF-A4B0E38E5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9706D18-A77E-4B62-938E-1F6EEC97D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9DD02B4A-CFF1-489A-BB97-21ED2534B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219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BC50BF7-CB5C-4A27-8F2B-8F66AF163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E6E88FD9-D311-4C88-8F46-4556C04C51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D083FD6-520D-4370-B0C5-766FF221D2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3FD784E-826B-472A-8332-3EE35E1C8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5F1599C7-0A96-40A1-8628-15B059DCD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23E0B97-04DE-4566-9CA4-D5291098A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0120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6970FE2C-B574-4B1E-B627-4984DC6CF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A60D31C-3869-4CBA-9A08-A2EC65ED3B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8DF9A28-E5D9-4C65-A619-DC1756E4E6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8AFFD-FC0A-48CF-AEF5-3563FFF72D73}" type="datetimeFigureOut">
              <a:rPr lang="tr-TR" smtClean="0"/>
              <a:pPr/>
              <a:t>23.02.2021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73C1FE0-DD3E-4511-A878-4BA8472CA8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FABBF51-31CC-4577-AA0E-F727D29756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AFCB6-475D-4887-A28B-6AFC650AAF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6714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emf"/><Relationship Id="rId4" Type="http://schemas.openxmlformats.org/officeDocument/2006/relationships/customXml" Target="../ink/ink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4.emf"/><Relationship Id="rId4" Type="http://schemas.openxmlformats.org/officeDocument/2006/relationships/customXml" Target="../ink/ink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8.xml"/><Relationship Id="rId3" Type="http://schemas.openxmlformats.org/officeDocument/2006/relationships/image" Target="../media/image7.emf"/><Relationship Id="rId7" Type="http://schemas.openxmlformats.org/officeDocument/2006/relationships/image" Target="../media/image9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7.xml"/><Relationship Id="rId11" Type="http://schemas.openxmlformats.org/officeDocument/2006/relationships/image" Target="../media/image11.emf"/><Relationship Id="rId5" Type="http://schemas.openxmlformats.org/officeDocument/2006/relationships/image" Target="../media/image8.emf"/><Relationship Id="rId10" Type="http://schemas.openxmlformats.org/officeDocument/2006/relationships/customXml" Target="../ink/ink9.xml"/><Relationship Id="rId4" Type="http://schemas.openxmlformats.org/officeDocument/2006/relationships/customXml" Target="../ink/ink6.xml"/><Relationship Id="rId9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2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A3AF27-0DB3-41F0-96A9-278EC0C1C3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7300" r="26170" b="1790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51" name="Rectangle 31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91B0668C-EE04-45F4-9C14-C953DA5907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tr-TR" sz="4800" dirty="0"/>
              <a:t>BESİNLER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94D315F-DB45-44C2-9669-A54E89175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/>
          </a:bodyPr>
          <a:lstStyle/>
          <a:p>
            <a:pPr algn="l"/>
            <a:r>
              <a:rPr lang="tr-TR" sz="2000"/>
              <a:t>[KONU ANLATIMI]</a:t>
            </a:r>
          </a:p>
        </p:txBody>
      </p:sp>
      <p:sp>
        <p:nvSpPr>
          <p:cNvPr id="52" name="Rectangle 3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3" name="Rectangle 3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Mürekkep 3">
                <a:extLst>
                  <a:ext uri="{FF2B5EF4-FFF2-40B4-BE49-F238E27FC236}">
                    <a16:creationId xmlns:a16="http://schemas.microsoft.com/office/drawing/2014/main" id="{EFA7A5F3-C625-4869-82AD-0B5ACEA53171}"/>
                  </a:ext>
                </a:extLst>
              </p14:cNvPr>
              <p14:cNvContentPartPr/>
              <p14:nvPr/>
            </p14:nvContentPartPr>
            <p14:xfrm>
              <a:off x="2394000" y="6159600"/>
              <a:ext cx="6480" cy="6480"/>
            </p14:xfrm>
          </p:contentPart>
        </mc:Choice>
        <mc:Fallback xmlns="">
          <p:pic>
            <p:nvPicPr>
              <p:cNvPr id="4" name="Mürekkep 3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EFA7A5F3-C625-4869-82AD-0B5ACEA53171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384640" y="6150240"/>
                <a:ext cx="25200" cy="2520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911423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 advTm="5315">
        <p14:vortex dir="r"/>
      </p:transition>
    </mc:Choice>
    <mc:Fallback xmlns="">
      <p:transition spd="slow" advTm="53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 tmFilter="0,0; .5, 0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4335327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199882AE-1BF2-4E5C-8337-968455D3C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37125"/>
            <a:ext cx="3802276" cy="5256371"/>
          </a:xfrm>
        </p:spPr>
        <p:txBody>
          <a:bodyPr>
            <a:normAutofit/>
          </a:bodyPr>
          <a:lstStyle/>
          <a:p>
            <a:r>
              <a:rPr lang="tr-TR" sz="4800"/>
              <a:t>VİTAMİNLER</a:t>
            </a:r>
          </a:p>
        </p:txBody>
      </p:sp>
      <p:graphicFrame>
        <p:nvGraphicFramePr>
          <p:cNvPr id="5" name="İçerik Yer Tutucusu 2">
            <a:extLst>
              <a:ext uri="{FF2B5EF4-FFF2-40B4-BE49-F238E27FC236}">
                <a16:creationId xmlns:a16="http://schemas.microsoft.com/office/drawing/2014/main" id="{36FA86A3-DFD0-4766-AFD5-3D95CF3AF1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982868"/>
              </p:ext>
            </p:extLst>
          </p:nvPr>
        </p:nvGraphicFramePr>
        <p:xfrm>
          <a:off x="5166985" y="303591"/>
          <a:ext cx="6588691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8566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9872">
        <p159:morph option="byObject"/>
      </p:transition>
    </mc:Choice>
    <mc:Fallback xmlns="">
      <p:transition spd="slow" advTm="9872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8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4335327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894721F9-324A-42BD-AE30-8D0E8611B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37125"/>
            <a:ext cx="3802276" cy="5256371"/>
          </a:xfrm>
        </p:spPr>
        <p:txBody>
          <a:bodyPr>
            <a:normAutofit/>
          </a:bodyPr>
          <a:lstStyle/>
          <a:p>
            <a:r>
              <a:rPr lang="tr-TR" sz="4800"/>
              <a:t>SU</a:t>
            </a:r>
          </a:p>
        </p:txBody>
      </p:sp>
      <p:graphicFrame>
        <p:nvGraphicFramePr>
          <p:cNvPr id="41" name="İçerik Yer Tutucusu 2">
            <a:extLst>
              <a:ext uri="{FF2B5EF4-FFF2-40B4-BE49-F238E27FC236}">
                <a16:creationId xmlns:a16="http://schemas.microsoft.com/office/drawing/2014/main" id="{C1F0250B-CD93-4D01-AF65-69A35CFD2F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5915182"/>
              </p:ext>
            </p:extLst>
          </p:nvPr>
        </p:nvGraphicFramePr>
        <p:xfrm>
          <a:off x="5166985" y="303591"/>
          <a:ext cx="6588691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1671">
        <p14:reveal/>
      </p:transition>
    </mc:Choice>
    <mc:Fallback xmlns="">
      <p:transition spd="slow" advTm="31671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68198D0A-FD4D-41B1-B8D4-93D68F6C6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4" y="1396686"/>
            <a:ext cx="3240506" cy="4064628"/>
          </a:xfrm>
        </p:spPr>
        <p:txBody>
          <a:bodyPr>
            <a:normAutofit/>
          </a:bodyPr>
          <a:lstStyle/>
          <a:p>
            <a:r>
              <a:rPr lang="tr-TR">
                <a:solidFill>
                  <a:srgbClr val="FFFFFF"/>
                </a:solidFill>
              </a:rPr>
              <a:t>MİNERALLER</a:t>
            </a:r>
          </a:p>
        </p:txBody>
      </p:sp>
      <p:sp>
        <p:nvSpPr>
          <p:cNvPr id="18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9A1C2E3-416E-4D6D-955A-61CBDFCFF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0153" y="1526033"/>
            <a:ext cx="5536397" cy="3935281"/>
          </a:xfrm>
        </p:spPr>
        <p:txBody>
          <a:bodyPr>
            <a:normAutofit/>
          </a:bodyPr>
          <a:lstStyle/>
          <a:p>
            <a:pPr>
              <a:buFont typeface="Calibri" panose="020F0502020204030204" pitchFamily="34" charset="0"/>
              <a:buChar char="√"/>
            </a:pPr>
            <a:r>
              <a:rPr lang="tr-TR" sz="2200"/>
              <a:t>Vücudumuzun kemik ve kan gibi yapılarının maddeleridir.</a:t>
            </a:r>
          </a:p>
          <a:p>
            <a:pPr>
              <a:buFont typeface="Calibri" panose="020F0502020204030204" pitchFamily="34" charset="0"/>
              <a:buChar char="√"/>
            </a:pPr>
            <a:r>
              <a:rPr lang="tr-TR" sz="2200"/>
              <a:t> Düzenleyici olarak görev yapar.</a:t>
            </a:r>
          </a:p>
          <a:p>
            <a:pPr>
              <a:buFont typeface="Calibri" panose="020F0502020204030204" pitchFamily="34" charset="0"/>
              <a:buChar char="√"/>
            </a:pPr>
            <a:r>
              <a:rPr lang="tr-TR" sz="2200"/>
              <a:t>Organların uyum içinde çalışmasını sağlar.</a:t>
            </a:r>
          </a:p>
          <a:p>
            <a:pPr>
              <a:buFont typeface="Calibri" panose="020F0502020204030204" pitchFamily="34" charset="0"/>
              <a:buChar char="√"/>
            </a:pPr>
            <a:r>
              <a:rPr lang="tr-TR" sz="2200"/>
              <a:t>Yaraların iyileşmesini sağlar.</a:t>
            </a:r>
          </a:p>
          <a:p>
            <a:pPr>
              <a:buFont typeface="Calibri" panose="020F0502020204030204" pitchFamily="34" charset="0"/>
              <a:buChar char="√"/>
            </a:pPr>
            <a:r>
              <a:rPr lang="tr-TR" sz="2200"/>
              <a:t>Kemiklerin güçlenmesini sağlar.</a:t>
            </a:r>
          </a:p>
          <a:p>
            <a:pPr>
              <a:buFont typeface="Calibri" panose="020F0502020204030204" pitchFamily="34" charset="0"/>
              <a:buChar char="√"/>
            </a:pPr>
            <a:r>
              <a:rPr lang="tr-TR" sz="2200"/>
              <a:t>Değişik miktar ve çeşitte olmak üzere mineraller hemen her besinde vardır.</a:t>
            </a:r>
          </a:p>
          <a:p>
            <a:pPr>
              <a:buFont typeface="Calibri" panose="020F0502020204030204" pitchFamily="34" charset="0"/>
              <a:buChar char="√"/>
            </a:pPr>
            <a:r>
              <a:rPr lang="tr-TR" sz="2200"/>
              <a:t>Süt, sebze ve tahıllarda bolca bulunur.</a:t>
            </a:r>
          </a:p>
        </p:txBody>
      </p:sp>
    </p:spTree>
    <p:extLst>
      <p:ext uri="{BB962C8B-B14F-4D97-AF65-F5344CB8AC3E}">
        <p14:creationId xmlns:p14="http://schemas.microsoft.com/office/powerpoint/2010/main" val="3332169523"/>
      </p:ext>
    </p:extLst>
  </p:cSld>
  <p:clrMapOvr>
    <a:masterClrMapping/>
  </p:clrMapOvr>
  <p:transition spd="slow" advTm="17749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FCD2A56-17BB-4B5A-ADAB-B54517D65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AB259B"/>
                </a:solidFill>
              </a:rPr>
              <a:t>YAĞMUR BOZOĞLU</a:t>
            </a:r>
          </a:p>
        </p:txBody>
      </p:sp>
      <p:pic>
        <p:nvPicPr>
          <p:cNvPr id="5" name="İçerik Yer Tutucusu 4" descr="Tebrikler Handy">
            <a:extLst>
              <a:ext uri="{FF2B5EF4-FFF2-40B4-BE49-F238E27FC236}">
                <a16:creationId xmlns:a16="http://schemas.microsoft.com/office/drawing/2014/main" id="{B3F92761-D174-4169-B4C9-39F9D8528D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9853">
            <a:off x="1476375" y="1839119"/>
            <a:ext cx="3810000" cy="3810000"/>
          </a:xfrm>
        </p:spPr>
      </p:pic>
    </p:spTree>
    <p:extLst>
      <p:ext uri="{BB962C8B-B14F-4D97-AF65-F5344CB8AC3E}">
        <p14:creationId xmlns:p14="http://schemas.microsoft.com/office/powerpoint/2010/main" val="50297179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D7FDC1-7CA9-4430-86A1-3379E8F913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15617" b="-1"/>
          <a:stretch/>
        </p:blipFill>
        <p:spPr>
          <a:xfrm>
            <a:off x="3522466" y="10"/>
            <a:ext cx="866953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8E0A4FEB-DAA1-4DB8-96F3-F64676FEF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anchor="b">
            <a:normAutofit/>
          </a:bodyPr>
          <a:lstStyle/>
          <a:p>
            <a:r>
              <a:rPr lang="tr-TR" sz="2800" dirty="0"/>
              <a:t>Besin: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D2F83B3-E9BD-4837-89D9-39F06FCBF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tr-TR" sz="1700" dirty="0"/>
              <a:t>*Canlıların büyüyüp, gelişmesi için beslenmesi gerekir.</a:t>
            </a:r>
          </a:p>
          <a:p>
            <a:pPr marL="0" indent="0">
              <a:buNone/>
            </a:pPr>
            <a:r>
              <a:rPr lang="tr-TR" sz="1700" dirty="0"/>
              <a:t>*Canlıların büyüyüp, gelişmesi için yiyecek ve içeceklere besin denir.</a:t>
            </a:r>
          </a:p>
          <a:p>
            <a:pPr marL="0" indent="0">
              <a:buNone/>
            </a:pPr>
            <a:r>
              <a:rPr lang="tr-TR" sz="1700" dirty="0"/>
              <a:t>*Canlıların yiyip içtikleri besinlerin vücuda alınmasına beslenme denir.</a:t>
            </a:r>
          </a:p>
          <a:p>
            <a:pPr marL="0" indent="0">
              <a:buNone/>
            </a:pPr>
            <a:r>
              <a:rPr lang="tr-TR" sz="1700" dirty="0"/>
              <a:t>* Kas ve kemiklerin hareketi gibi yaşamsal hareketleri gerçekleştirmek için canlılar enerjiye ihtiyaç duyar. Bu enerjiyi almamıza besinler yardımcı olur.</a:t>
            </a:r>
          </a:p>
          <a:p>
            <a:pPr marL="0" indent="0">
              <a:buNone/>
            </a:pPr>
            <a:endParaRPr lang="tr-TR" sz="1700" u="sng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Mürekkep 3">
                <a:extLst>
                  <a:ext uri="{FF2B5EF4-FFF2-40B4-BE49-F238E27FC236}">
                    <a16:creationId xmlns:a16="http://schemas.microsoft.com/office/drawing/2014/main" id="{8A52D161-5A8C-49C8-B929-8F1529E8B8E9}"/>
                  </a:ext>
                </a:extLst>
              </p14:cNvPr>
              <p14:cNvContentPartPr/>
              <p14:nvPr/>
            </p14:nvContentPartPr>
            <p14:xfrm>
              <a:off x="317520" y="3289320"/>
              <a:ext cx="2648160" cy="2190960"/>
            </p14:xfrm>
          </p:contentPart>
        </mc:Choice>
        <mc:Fallback xmlns="">
          <p:pic>
            <p:nvPicPr>
              <p:cNvPr id="4" name="Mürekkep 3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8A52D161-5A8C-49C8-B929-8F1529E8B8E9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8160" y="3279960"/>
                <a:ext cx="2666880" cy="220968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829906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Tm="34191">
        <p14:prism isContent="1" isInverted="1"/>
      </p:transition>
    </mc:Choice>
    <mc:Fallback xmlns="">
      <p:transition spd="slow" advTm="341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>
            <a:extLst>
              <a:ext uri="{FF2B5EF4-FFF2-40B4-BE49-F238E27FC236}">
                <a16:creationId xmlns:a16="http://schemas.microsoft.com/office/drawing/2014/main" id="{ADF2AA3E-C714-4E8D-9F46-9E6FFF7FBA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3308" y="338328"/>
            <a:ext cx="11438793" cy="15777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D2FC2890-52D5-4780-83F1-BEE4F0130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7541"/>
            <a:ext cx="10515600" cy="1325563"/>
          </a:xfrm>
        </p:spPr>
        <p:txBody>
          <a:bodyPr>
            <a:normAutofit/>
          </a:bodyPr>
          <a:lstStyle/>
          <a:p>
            <a:endParaRPr lang="tr-TR">
              <a:solidFill>
                <a:schemeClr val="bg1"/>
              </a:solidFill>
            </a:endParaRPr>
          </a:p>
        </p:txBody>
      </p:sp>
      <p:graphicFrame>
        <p:nvGraphicFramePr>
          <p:cNvPr id="14" name="İçerik Yer Tutucusu 2">
            <a:extLst>
              <a:ext uri="{FF2B5EF4-FFF2-40B4-BE49-F238E27FC236}">
                <a16:creationId xmlns:a16="http://schemas.microsoft.com/office/drawing/2014/main" id="{858461E5-0854-4DE3-A31E-178CCA42B2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0178141"/>
              </p:ext>
            </p:extLst>
          </p:nvPr>
        </p:nvGraphicFramePr>
        <p:xfrm>
          <a:off x="838200" y="2281565"/>
          <a:ext cx="10515600" cy="3939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" name="Mürekkep 2">
                <a:extLst>
                  <a:ext uri="{FF2B5EF4-FFF2-40B4-BE49-F238E27FC236}">
                    <a16:creationId xmlns:a16="http://schemas.microsoft.com/office/drawing/2014/main" id="{DA988875-D6E6-477F-9329-29E13C0F02BC}"/>
                  </a:ext>
                </a:extLst>
              </p14:cNvPr>
              <p14:cNvContentPartPr/>
              <p14:nvPr/>
            </p14:nvContentPartPr>
            <p14:xfrm>
              <a:off x="2413080" y="984240"/>
              <a:ext cx="8141040" cy="3893040"/>
            </p14:xfrm>
          </p:contentPart>
        </mc:Choice>
        <mc:Fallback xmlns="">
          <p:pic>
            <p:nvPicPr>
              <p:cNvPr id="3" name="Mürekkep 2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DA988875-D6E6-477F-9329-29E13C0F02BC}"/>
                  </a:ext>
                </a:extLst>
              </p:cNvPr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2403720" y="974880"/>
                <a:ext cx="8159760" cy="391176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16918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8874">
        <p15:prstTrans prst="fracture"/>
      </p:transition>
    </mc:Choice>
    <mc:Fallback xmlns="">
      <p:transition spd="slow" advTm="388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2FC2890-52D5-4780-83F1-BEE4F0130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8FBD59-4D55-4D16-8071-9E200A72D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5" y="17684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BESİN KAYNAKLARI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/>
              <a:t>BİTKİSEL BESİNLER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dirty="0"/>
              <a:t>HAYVANSAL BESİNLER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dirty="0"/>
              <a:t>CANSIZ DOĞADAN ELDE EDİLEN BESİNLER- OLARAK </a:t>
            </a:r>
            <a:r>
              <a:rPr lang="tr-TR" dirty="0">
                <a:solidFill>
                  <a:srgbClr val="FF0000"/>
                </a:solidFill>
              </a:rPr>
              <a:t>3’e  </a:t>
            </a:r>
            <a:r>
              <a:rPr lang="tr-TR" dirty="0"/>
              <a:t>ayrılır.</a:t>
            </a:r>
          </a:p>
          <a:p>
            <a:pPr marL="0" indent="0">
              <a:buNone/>
            </a:pPr>
            <a:r>
              <a:rPr lang="tr-TR" dirty="0"/>
              <a:t>[ su, madensel tuzlar. Sebzeler ve meyveler. Et, süt, </a:t>
            </a:r>
            <a:r>
              <a:rPr lang="tr-TR" dirty="0" err="1"/>
              <a:t>yumurta,bal</a:t>
            </a:r>
            <a:r>
              <a:rPr lang="tr-TR" dirty="0"/>
              <a:t>]</a:t>
            </a:r>
          </a:p>
        </p:txBody>
      </p:sp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67E02174-807B-4986-A77B-6F13A22D99EF}"/>
              </a:ext>
            </a:extLst>
          </p:cNvPr>
          <p:cNvCxnSpPr>
            <a:cxnSpLocks/>
          </p:cNvCxnSpPr>
          <p:nvPr/>
        </p:nvCxnSpPr>
        <p:spPr>
          <a:xfrm>
            <a:off x="1295400" y="210502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id="{4513EA04-D2F2-4073-830E-01BA6E99823D}"/>
              </a:ext>
            </a:extLst>
          </p:cNvPr>
          <p:cNvCxnSpPr/>
          <p:nvPr/>
        </p:nvCxnSpPr>
        <p:spPr>
          <a:xfrm>
            <a:off x="838200" y="2238375"/>
            <a:ext cx="288607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Mürekkep 3">
                <a:extLst>
                  <a:ext uri="{FF2B5EF4-FFF2-40B4-BE49-F238E27FC236}">
                    <a16:creationId xmlns:a16="http://schemas.microsoft.com/office/drawing/2014/main" id="{11E47039-CE7E-477C-8059-A259D8848F7D}"/>
                  </a:ext>
                </a:extLst>
              </p14:cNvPr>
              <p14:cNvContentPartPr/>
              <p14:nvPr/>
            </p14:nvContentPartPr>
            <p14:xfrm>
              <a:off x="8483760" y="3270240"/>
              <a:ext cx="2089440" cy="1060920"/>
            </p14:xfrm>
          </p:contentPart>
        </mc:Choice>
        <mc:Fallback xmlns="">
          <p:pic>
            <p:nvPicPr>
              <p:cNvPr id="4" name="Mürekkep 3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11E47039-CE7E-477C-8059-A259D8848F7D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474400" y="3260880"/>
                <a:ext cx="2108160" cy="107964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6326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4860">
        <p14:switch dir="r"/>
      </p:transition>
    </mc:Choice>
    <mc:Fallback xmlns="">
      <p:transition spd="slow" advTm="248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14">
            <a:extLst>
              <a:ext uri="{FF2B5EF4-FFF2-40B4-BE49-F238E27FC236}">
                <a16:creationId xmlns:a16="http://schemas.microsoft.com/office/drawing/2014/main" id="{D2C4BFA1-2075-4901-9E24-E41D1FDD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55481" y="498348"/>
            <a:ext cx="9902663" cy="5861304"/>
            <a:chOff x="1155481" y="498348"/>
            <a:chExt cx="9902663" cy="5861304"/>
          </a:xfrm>
        </p:grpSpPr>
        <p:sp>
          <p:nvSpPr>
            <p:cNvPr id="16" name="Oval 5">
              <a:extLst>
                <a:ext uri="{FF2B5EF4-FFF2-40B4-BE49-F238E27FC236}">
                  <a16:creationId xmlns:a16="http://schemas.microsoft.com/office/drawing/2014/main" id="{985A7375-E3AF-4F5C-85AE-17E883295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5481" y="498348"/>
              <a:ext cx="5861304" cy="5861304"/>
            </a:xfrm>
            <a:prstGeom prst="ellips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</p:sp>
        <p:sp>
          <p:nvSpPr>
            <p:cNvPr id="43" name="Oval 16">
              <a:extLst>
                <a:ext uri="{FF2B5EF4-FFF2-40B4-BE49-F238E27FC236}">
                  <a16:creationId xmlns:a16="http://schemas.microsoft.com/office/drawing/2014/main" id="{F0307F65-8304-4FA8-A841-D4D7625411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196840" y="498348"/>
              <a:ext cx="5861304" cy="5861304"/>
            </a:xfrm>
            <a:prstGeom prst="ellips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</p:sp>
        <p:sp>
          <p:nvSpPr>
            <p:cNvPr id="18" name="Oval 5">
              <a:extLst>
                <a:ext uri="{FF2B5EF4-FFF2-40B4-BE49-F238E27FC236}">
                  <a16:creationId xmlns:a16="http://schemas.microsoft.com/office/drawing/2014/main" id="{C8B8394C-136F-4E05-A002-D93A5E79CD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65348" y="498348"/>
              <a:ext cx="5861304" cy="58613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</p:sp>
      </p:grpSp>
      <p:sp>
        <p:nvSpPr>
          <p:cNvPr id="44" name="Rectangle 19">
            <a:extLst>
              <a:ext uri="{FF2B5EF4-FFF2-40B4-BE49-F238E27FC236}">
                <a16:creationId xmlns:a16="http://schemas.microsoft.com/office/drawing/2014/main" id="{053FB2EE-284F-4C87-AB3D-BBF87A9FA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14600"/>
            <a:ext cx="12192000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8B5D229F-3168-42EC-A70F-10AF53267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776538"/>
            <a:ext cx="9144000" cy="13811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kern="1200" dirty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BESİNLERİN GÖREVLERİ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00949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 advTm="5483">
        <p14:glitter pattern="hexagon"/>
      </p:transition>
    </mc:Choice>
    <mc:Fallback xmlns="">
      <p:transition spd="slow" advTm="54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042713D-01FA-484B-81A6-E79513EE7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11" name="İçerik Yer Tutucusu 2">
            <a:extLst>
              <a:ext uri="{FF2B5EF4-FFF2-40B4-BE49-F238E27FC236}">
                <a16:creationId xmlns:a16="http://schemas.microsoft.com/office/drawing/2014/main" id="{F3F0B088-05F5-41B4-A3E2-93126CA6AA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4432505"/>
              </p:ext>
            </p:extLst>
          </p:nvPr>
        </p:nvGraphicFramePr>
        <p:xfrm>
          <a:off x="838200" y="1825624"/>
          <a:ext cx="10515600" cy="5299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id="{15476A92-A251-405A-887A-530AF6AC5D3D}"/>
              </a:ext>
            </a:extLst>
          </p:cNvPr>
          <p:cNvCxnSpPr>
            <a:cxnSpLocks/>
          </p:cNvCxnSpPr>
          <p:nvPr/>
        </p:nvCxnSpPr>
        <p:spPr>
          <a:xfrm>
            <a:off x="942975" y="2286000"/>
            <a:ext cx="40386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874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1874">
        <p15:prstTrans prst="airplane"/>
      </p:transition>
    </mc:Choice>
    <mc:Fallback xmlns="">
      <p:transition spd="slow" advTm="11874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7">
            <a:extLst>
              <a:ext uri="{FF2B5EF4-FFF2-40B4-BE49-F238E27FC236}">
                <a16:creationId xmlns:a16="http://schemas.microsoft.com/office/drawing/2014/main" id="{827B839B-9ADE-406B-8590-F1CAEDED4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45">
            <a:extLst>
              <a:ext uri="{FF2B5EF4-FFF2-40B4-BE49-F238E27FC236}">
                <a16:creationId xmlns:a16="http://schemas.microsoft.com/office/drawing/2014/main" id="{CFE45BF0-46DB-408C-B5F7-7B117168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46">
            <a:extLst>
              <a:ext uri="{FF2B5EF4-FFF2-40B4-BE49-F238E27FC236}">
                <a16:creationId xmlns:a16="http://schemas.microsoft.com/office/drawing/2014/main" id="{2AEBC8F2-97B1-41B4-93F1-2D289E197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47">
            <a:extLst>
              <a:ext uri="{FF2B5EF4-FFF2-40B4-BE49-F238E27FC236}">
                <a16:creationId xmlns:a16="http://schemas.microsoft.com/office/drawing/2014/main" id="{472E3A19-F5D5-48FC-BB9C-48C2F68F5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id="{7A62E32F-BB65-43A8-8EB5-92346890E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4E91B64-9FCC-451E-AFB4-A827D6329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BACAA24E-BCB9-483B-88A6-48271B4E6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r>
              <a:rPr lang="tr-TR" sz="4000">
                <a:solidFill>
                  <a:srgbClr val="FFFFFF"/>
                </a:solidFill>
              </a:rPr>
              <a:t>KARBONHİDRATLAR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F9DBD9B-FC20-4160-92AD-9930FE74F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624" y="2490436"/>
            <a:ext cx="9708995" cy="3567173"/>
          </a:xfrm>
        </p:spPr>
        <p:txBody>
          <a:bodyPr anchor="ctr">
            <a:normAutofit/>
          </a:bodyPr>
          <a:lstStyle/>
          <a:p>
            <a:pPr lvl="1">
              <a:buFont typeface="Wingdings" panose="05000000000000000000" pitchFamily="2" charset="2"/>
              <a:buChar char="q"/>
            </a:pPr>
            <a:r>
              <a:rPr lang="tr-TR" sz="2200"/>
              <a:t> Koşmak, zıplamak, yürümek, atlamak, görmek, müzik dinlemek, çalışmak vb. yaşamsal faaliyetler için gerekli enerji karbonhidratlardan sağlanır.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tr-TR" sz="2200"/>
              <a:t> Buğday, patates, pirinç, mercimek, yulaf, makarna, ekmek, şeker pancarı, bal, üzüm, süt, kavun, karpuz, şeftali, çilek, kiraz ve muz gibi besinler karbonhidrat bakımından zengin besinlerdir.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tr-TR" sz="2200"/>
              <a:t> Şekerli yiyecekler karbonhidratlı besinlerdir.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tr-TR" sz="2200"/>
              <a:t>Karbonhidratlar vücuda en hızlı ve temel enerji sağlayabilen besin içeriğidir.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tr-TR" sz="2200"/>
              <a:t> Karbonhidrat eksikliğinde vücut halsiz düşer.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Mürekkep 3">
                <a:extLst>
                  <a:ext uri="{FF2B5EF4-FFF2-40B4-BE49-F238E27FC236}">
                    <a16:creationId xmlns:a16="http://schemas.microsoft.com/office/drawing/2014/main" id="{898043F4-4CA1-45CC-854A-4CCBE497CBB7}"/>
                  </a:ext>
                </a:extLst>
              </p14:cNvPr>
              <p14:cNvContentPartPr/>
              <p14:nvPr/>
            </p14:nvContentPartPr>
            <p14:xfrm>
              <a:off x="2343240" y="5371920"/>
              <a:ext cx="12960" cy="6840"/>
            </p14:xfrm>
          </p:contentPart>
        </mc:Choice>
        <mc:Fallback xmlns="">
          <p:pic>
            <p:nvPicPr>
              <p:cNvPr id="4" name="Mürekkep 3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898043F4-4CA1-45CC-854A-4CCBE497CBB7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327400" y="5308560"/>
                <a:ext cx="4428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Mürekkep 4">
                <a:extLst>
                  <a:ext uri="{FF2B5EF4-FFF2-40B4-BE49-F238E27FC236}">
                    <a16:creationId xmlns:a16="http://schemas.microsoft.com/office/drawing/2014/main" id="{45B69392-6BE1-4F02-ABFD-58295181B2EA}"/>
                  </a:ext>
                </a:extLst>
              </p14:cNvPr>
              <p14:cNvContentPartPr/>
              <p14:nvPr/>
            </p14:nvContentPartPr>
            <p14:xfrm>
              <a:off x="2216160" y="5391000"/>
              <a:ext cx="1638720" cy="197280"/>
            </p14:xfrm>
          </p:contentPart>
        </mc:Choice>
        <mc:Fallback xmlns="">
          <p:pic>
            <p:nvPicPr>
              <p:cNvPr id="5" name="Mürekkep 4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45B69392-6BE1-4F02-ABFD-58295181B2EA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200320" y="5327640"/>
                <a:ext cx="1670040" cy="32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Mürekkep 5">
                <a:extLst>
                  <a:ext uri="{FF2B5EF4-FFF2-40B4-BE49-F238E27FC236}">
                    <a16:creationId xmlns:a16="http://schemas.microsoft.com/office/drawing/2014/main" id="{42C03F08-5ECF-4E73-A401-55DFE1E29004}"/>
                  </a:ext>
                </a:extLst>
              </p14:cNvPr>
              <p14:cNvContentPartPr/>
              <p14:nvPr/>
            </p14:nvContentPartPr>
            <p14:xfrm>
              <a:off x="4146480" y="3733920"/>
              <a:ext cx="813240" cy="6480"/>
            </p14:xfrm>
          </p:contentPart>
        </mc:Choice>
        <mc:Fallback xmlns="">
          <p:pic>
            <p:nvPicPr>
              <p:cNvPr id="6" name="Mürekkep 5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42C03F08-5ECF-4E73-A401-55DFE1E29004}"/>
                  </a:ext>
                </a:extLst>
              </p:cNvPr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4130640" y="3670560"/>
                <a:ext cx="844560" cy="13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Mürekkep 6">
                <a:extLst>
                  <a:ext uri="{FF2B5EF4-FFF2-40B4-BE49-F238E27FC236}">
                    <a16:creationId xmlns:a16="http://schemas.microsoft.com/office/drawing/2014/main" id="{F5FC2387-2FE5-45F0-B373-F95CCF297EA0}"/>
                  </a:ext>
                </a:extLst>
              </p14:cNvPr>
              <p14:cNvContentPartPr/>
              <p14:nvPr/>
            </p14:nvContentPartPr>
            <p14:xfrm>
              <a:off x="6807240" y="3803760"/>
              <a:ext cx="1568880" cy="57240"/>
            </p14:xfrm>
          </p:contentPart>
        </mc:Choice>
        <mc:Fallback xmlns="">
          <p:pic>
            <p:nvPicPr>
              <p:cNvPr id="7" name="Mürekkep 6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F5FC2387-2FE5-45F0-B373-F95CCF297EA0}"/>
                  </a:ext>
                </a:extLst>
              </p:cNvPr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6791400" y="3740400"/>
                <a:ext cx="160020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Mürekkep 7">
                <a:extLst>
                  <a:ext uri="{FF2B5EF4-FFF2-40B4-BE49-F238E27FC236}">
                    <a16:creationId xmlns:a16="http://schemas.microsoft.com/office/drawing/2014/main" id="{C691DE9F-0BE8-494D-B26A-946CB18063A2}"/>
                  </a:ext>
                </a:extLst>
              </p14:cNvPr>
              <p14:cNvContentPartPr/>
              <p14:nvPr/>
            </p14:nvContentPartPr>
            <p14:xfrm>
              <a:off x="8013600" y="3784680"/>
              <a:ext cx="711720" cy="25560"/>
            </p14:xfrm>
          </p:contentPart>
        </mc:Choice>
        <mc:Fallback xmlns="">
          <p:pic>
            <p:nvPicPr>
              <p:cNvPr id="8" name="Mürekkep 7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C691DE9F-0BE8-494D-B26A-946CB18063A2}"/>
                  </a:ext>
                </a:extLst>
              </p:cNvPr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7997760" y="3721320"/>
                <a:ext cx="743040" cy="15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23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1419">
        <p:circle/>
      </p:transition>
    </mc:Choice>
    <mc:Fallback xmlns="">
      <p:transition spd="slow" advTm="111419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44C5F74B-8D45-4B59-AAE1-CFF6D1C6D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r>
              <a:rPr lang="tr-TR" sz="4000">
                <a:solidFill>
                  <a:srgbClr val="FFFFFF"/>
                </a:solidFill>
              </a:rPr>
              <a:t>YAĞLAR</a:t>
            </a: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769DA5C-04C1-410A-AC12-3C5A211B4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1862" y="1719618"/>
            <a:ext cx="5948831" cy="4334629"/>
          </a:xfrm>
        </p:spPr>
        <p:txBody>
          <a:bodyPr anchor="ctr"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tr-TR" sz="2000">
                <a:solidFill>
                  <a:srgbClr val="FEFFFF"/>
                </a:solidFill>
              </a:rPr>
              <a:t> Karbonhidratlardan sonra vücudumuz için ikinci enerji kaynağı yağlardır.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sz="2000">
                <a:solidFill>
                  <a:srgbClr val="FEFFFF"/>
                </a:solidFill>
              </a:rPr>
              <a:t> Yağların yakılması için karbonhidratların azalmış olması gerekir.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sz="2000">
                <a:solidFill>
                  <a:srgbClr val="FEFFFF"/>
                </a:solidFill>
              </a:rPr>
              <a:t> Yağlar çok yenirse vücutta birikir ve kilo almaya neden olur.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sz="2000">
                <a:solidFill>
                  <a:srgbClr val="FEFFFF"/>
                </a:solidFill>
              </a:rPr>
              <a:t>Depolandıkları yerde organlara destek olur.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sz="2000">
                <a:solidFill>
                  <a:srgbClr val="FEFFFF"/>
                </a:solidFill>
              </a:rPr>
              <a:t>Yağlar organlarımızı dış etkenlerden korur.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sz="2000">
                <a:solidFill>
                  <a:srgbClr val="FEFFFF"/>
                </a:solidFill>
              </a:rPr>
              <a:t> Ayçiçeği yağı, zeytin, susam, soya fasulyesi, ceviz, fındık, tereyağı,süt, kaymak gibi besinler yağ bakımından zengin besinlerdir.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sz="2000">
                <a:solidFill>
                  <a:srgbClr val="FEFFFF"/>
                </a:solidFill>
              </a:rPr>
              <a:t> Bitkisel yağlar sıvıyken, hayvansal yağlar katı olur.</a:t>
            </a:r>
          </a:p>
        </p:txBody>
      </p:sp>
    </p:spTree>
    <p:extLst>
      <p:ext uri="{BB962C8B-B14F-4D97-AF65-F5344CB8AC3E}">
        <p14:creationId xmlns:p14="http://schemas.microsoft.com/office/powerpoint/2010/main" val="1748164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0952">
        <p15:prstTrans prst="wind"/>
      </p:transition>
    </mc:Choice>
    <mc:Fallback xmlns="">
      <p:transition spd="slow" advTm="40952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55CD764-972B-4CA5-A885-53E55C63E1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4165AB3-7006-4430-BCE3-25476BE13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020887" cy="64916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BA059477-EEC5-4C64-B01E-72945802F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209086"/>
            <a:ext cx="3876848" cy="4064925"/>
          </a:xfrm>
        </p:spPr>
        <p:txBody>
          <a:bodyPr anchor="ctr">
            <a:normAutofit/>
          </a:bodyPr>
          <a:lstStyle/>
          <a:p>
            <a:r>
              <a:rPr lang="tr-TR" sz="5000"/>
              <a:t>PROTEİNLER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725F33-435F-480E-996D-205671CDC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94360" y="73152"/>
            <a:ext cx="1178966" cy="232963"/>
            <a:chOff x="594360" y="73152"/>
            <a:chExt cx="1178966" cy="232963"/>
          </a:xfrm>
        </p:grpSpPr>
        <p:sp>
          <p:nvSpPr>
            <p:cNvPr id="14" name="Rectangle 64">
              <a:extLst>
                <a:ext uri="{FF2B5EF4-FFF2-40B4-BE49-F238E27FC236}">
                  <a16:creationId xmlns:a16="http://schemas.microsoft.com/office/drawing/2014/main" id="{07687CC5-056E-447F-A348-E9196E738B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18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66">
              <a:extLst>
                <a:ext uri="{FF2B5EF4-FFF2-40B4-BE49-F238E27FC236}">
                  <a16:creationId xmlns:a16="http://schemas.microsoft.com/office/drawing/2014/main" id="{4B7194FF-E2A4-49A6-A54A-A0B6A1AC24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18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64">
              <a:extLst>
                <a:ext uri="{FF2B5EF4-FFF2-40B4-BE49-F238E27FC236}">
                  <a16:creationId xmlns:a16="http://schemas.microsoft.com/office/drawing/2014/main" id="{7ED6E1D0-56BF-487D-9BD1-5D8FD79389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922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66">
              <a:extLst>
                <a:ext uri="{FF2B5EF4-FFF2-40B4-BE49-F238E27FC236}">
                  <a16:creationId xmlns:a16="http://schemas.microsoft.com/office/drawing/2014/main" id="{AD27C1B6-91C6-4DFC-99E9-F0B83DC5DC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922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64">
              <a:extLst>
                <a:ext uri="{FF2B5EF4-FFF2-40B4-BE49-F238E27FC236}">
                  <a16:creationId xmlns:a16="http://schemas.microsoft.com/office/drawing/2014/main" id="{B4A16B45-8536-4A38-B36E-A26F7ACEDA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4427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66">
              <a:extLst>
                <a:ext uri="{FF2B5EF4-FFF2-40B4-BE49-F238E27FC236}">
                  <a16:creationId xmlns:a16="http://schemas.microsoft.com/office/drawing/2014/main" id="{F64F5F52-7BB7-4B43-BB5B-67DB666895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4427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4">
              <a:extLst>
                <a:ext uri="{FF2B5EF4-FFF2-40B4-BE49-F238E27FC236}">
                  <a16:creationId xmlns:a16="http://schemas.microsoft.com/office/drawing/2014/main" id="{789C00E1-E374-485E-A40E-BCF0E6C8AD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19315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6">
              <a:extLst>
                <a:ext uri="{FF2B5EF4-FFF2-40B4-BE49-F238E27FC236}">
                  <a16:creationId xmlns:a16="http://schemas.microsoft.com/office/drawing/2014/main" id="{9AEDDA19-1BE9-4BD1-A087-1107139056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19315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4">
              <a:extLst>
                <a:ext uri="{FF2B5EF4-FFF2-40B4-BE49-F238E27FC236}">
                  <a16:creationId xmlns:a16="http://schemas.microsoft.com/office/drawing/2014/main" id="{9BF3970B-5A82-4527-AB38-536DF5FCFD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4360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:a16="http://schemas.microsoft.com/office/drawing/2014/main" id="{B0A9D7D8-F150-43E1-83AD-CE553B3BD7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4360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:a16="http://schemas.microsoft.com/office/drawing/2014/main" id="{5F94325E-CD9B-4404-A2CF-D130B5387D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71895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:a16="http://schemas.microsoft.com/office/drawing/2014/main" id="{7E5DF248-D56C-4D96-920E-D1FC7FDDA6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71895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:a16="http://schemas.microsoft.com/office/drawing/2014/main" id="{C0B1AD48-9001-4AEF-AA30-56CAEC2B73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400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:a16="http://schemas.microsoft.com/office/drawing/2014/main" id="{4864399F-6339-4CD7-A92C-52BA2D57A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400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:a16="http://schemas.microsoft.com/office/drawing/2014/main" id="{BA4AC9BF-79DA-4D77-8227-BC5CC7563E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6904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:a16="http://schemas.microsoft.com/office/drawing/2014/main" id="{84310BC6-6BB6-49A0-88BA-4302E8E4F8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6904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:a16="http://schemas.microsoft.com/office/drawing/2014/main" id="{4840B5CD-1F12-405E-89D3-92A9D17389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4409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:a16="http://schemas.microsoft.com/office/drawing/2014/main" id="{AD8181A7-FF60-4734-B51C-E622917E1B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4409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:a16="http://schemas.microsoft.com/office/drawing/2014/main" id="{BF5BAC90-7E94-452F-B85C-17EB7C2486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1913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:a16="http://schemas.microsoft.com/office/drawing/2014/main" id="{7DABFDCB-F31D-4192-A6C4-9841F0E4E5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1913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E3E51905-F374-4E1A-97CF-B741584B74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01384"/>
            <a:ext cx="12192000" cy="3566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İçerik Yer Tutucusu 2">
            <a:extLst>
              <a:ext uri="{FF2B5EF4-FFF2-40B4-BE49-F238E27FC236}">
                <a16:creationId xmlns:a16="http://schemas.microsoft.com/office/drawing/2014/main" id="{FE2F4778-E306-42DE-9774-3403FA2058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0042753"/>
              </p:ext>
            </p:extLst>
          </p:nvPr>
        </p:nvGraphicFramePr>
        <p:xfrm>
          <a:off x="5614416" y="457200"/>
          <a:ext cx="6117336" cy="569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0822016"/>
      </p:ext>
    </p:extLst>
  </p:cSld>
  <p:clrMapOvr>
    <a:masterClrMapping/>
  </p:clrMapOvr>
  <p:transition spd="slow" advTm="20076">
    <p:randomBar dir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4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31.7|1|0.5|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37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0.3|1|0.8|0.8|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7"/>
</p:tagLst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Fen Bilimleri- BESİNLER</Template>
  <TotalTime>5</TotalTime>
  <Words>554</Words>
  <PresentationFormat>Geniş ekran</PresentationFormat>
  <Paragraphs>70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Courier New</vt:lpstr>
      <vt:lpstr>Wingdings</vt:lpstr>
      <vt:lpstr>Office Teması</vt:lpstr>
      <vt:lpstr>BESİNLER</vt:lpstr>
      <vt:lpstr>Besin:</vt:lpstr>
      <vt:lpstr>PowerPoint Sunusu</vt:lpstr>
      <vt:lpstr>PowerPoint Sunusu</vt:lpstr>
      <vt:lpstr>BESİNLERİN GÖREVLERİ</vt:lpstr>
      <vt:lpstr>PowerPoint Sunusu</vt:lpstr>
      <vt:lpstr>KARBONHİDRATLAR</vt:lpstr>
      <vt:lpstr>YAĞLAR</vt:lpstr>
      <vt:lpstr>PROTEİNLER</vt:lpstr>
      <vt:lpstr>VİTAMİNLER</vt:lpstr>
      <vt:lpstr>SU</vt:lpstr>
      <vt:lpstr>MİNERALLER</vt:lpstr>
      <vt:lpstr>YAĞMUR BOZOĞLU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2021-02-22T18:55:37Z</dcterms:created>
  <dcterms:modified xsi:type="dcterms:W3CDTF">2021-02-23T06:44:32Z</dcterms:modified>
  <cp:category>https://www.sorubak.com</cp:category>
</cp:coreProperties>
</file>