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1" r:id="rId6"/>
    <p:sldId id="260" r:id="rId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46A5-EBA9-40F4-A769-8C93157EF7DE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29708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46A5-EBA9-40F4-A769-8C93157EF7DE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67581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46A5-EBA9-40F4-A769-8C93157EF7DE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9094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46A5-EBA9-40F4-A769-8C93157EF7DE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98731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46A5-EBA9-40F4-A769-8C93157EF7DE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39352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46A5-EBA9-40F4-A769-8C93157EF7DE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45295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46A5-EBA9-40F4-A769-8C93157EF7DE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29429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46A5-EBA9-40F4-A769-8C93157EF7DE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76391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46A5-EBA9-40F4-A769-8C93157EF7DE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25359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46A5-EBA9-40F4-A769-8C93157EF7DE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86171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446A5-EBA9-40F4-A769-8C93157EF7DE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67341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446A5-EBA9-40F4-A769-8C93157EF7DE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41788-F123-4336-824A-8E892C24B56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38980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117599" y="1773381"/>
            <a:ext cx="9310255" cy="1126838"/>
          </a:xfrm>
        </p:spPr>
        <p:txBody>
          <a:bodyPr>
            <a:normAutofit/>
          </a:bodyPr>
          <a:lstStyle/>
          <a:p>
            <a:r>
              <a:rPr lang="tr-TR" sz="5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Doğuştan Gelen Haklarımız</a:t>
            </a:r>
            <a:endParaRPr lang="tr-TR" sz="5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115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4401" y="1371600"/>
            <a:ext cx="11372273" cy="37528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7785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47724" y="476250"/>
            <a:ext cx="10506075" cy="5700713"/>
          </a:xfrm>
        </p:spPr>
        <p:txBody>
          <a:bodyPr/>
          <a:lstStyle/>
          <a:p>
            <a:r>
              <a:rPr lang="tr-TR" sz="3600" dirty="0" smtClean="0">
                <a:latin typeface="Comic Sans MS" panose="030F0702030302020204" pitchFamily="66" charset="0"/>
              </a:rPr>
              <a:t>Başkalarının yaşamını müdahale etmeden kendi yaşamımıza yön verme özgürlüğüne </a:t>
            </a:r>
            <a:r>
              <a:rPr lang="tr-TR" sz="3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hak</a:t>
            </a:r>
            <a:r>
              <a:rPr lang="tr-TR" sz="3600" dirty="0" smtClean="0">
                <a:latin typeface="Comic Sans MS" panose="030F0702030302020204" pitchFamily="66" charset="0"/>
              </a:rPr>
              <a:t> denir.</a:t>
            </a:r>
          </a:p>
          <a:p>
            <a:endParaRPr lang="tr-TR" sz="3600" dirty="0" smtClean="0">
              <a:latin typeface="Comic Sans MS" panose="030F0702030302020204" pitchFamily="66" charset="0"/>
            </a:endParaRPr>
          </a:p>
          <a:p>
            <a:r>
              <a:rPr lang="tr-TR" sz="3600" dirty="0" smtClean="0">
                <a:latin typeface="Comic Sans MS" panose="030F0702030302020204" pitchFamily="66" charset="0"/>
              </a:rPr>
              <a:t>Her insanın doğuştan gelen hakları vardır.</a:t>
            </a:r>
          </a:p>
          <a:p>
            <a:endParaRPr lang="tr-TR" sz="3600" dirty="0" smtClean="0">
              <a:latin typeface="Comic Sans MS" panose="030F0702030302020204" pitchFamily="66" charset="0"/>
            </a:endParaRPr>
          </a:p>
          <a:p>
            <a:r>
              <a:rPr lang="tr-TR" sz="3600" dirty="0" smtClean="0">
                <a:latin typeface="Comic Sans MS" panose="030F0702030302020204" pitchFamily="66" charset="0"/>
              </a:rPr>
              <a:t>Haklar devlet tarafından ANAYASA ile koruma altına alınmıştır. </a:t>
            </a:r>
            <a:r>
              <a:rPr lang="tr-TR" sz="3600" dirty="0">
                <a:latin typeface="Comic Sans MS" panose="030F0702030302020204" pitchFamily="66" charset="0"/>
              </a:rPr>
              <a:t>B</a:t>
            </a:r>
            <a:r>
              <a:rPr lang="tr-TR" sz="3600" dirty="0" smtClean="0">
                <a:latin typeface="Comic Sans MS" panose="030F0702030302020204" pitchFamily="66" charset="0"/>
              </a:rPr>
              <a:t>u yüzden bunlar temel hak olarak adlandırılır</a:t>
            </a:r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5205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76274" y="339725"/>
            <a:ext cx="10944226" cy="57562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Temel haklar,</a:t>
            </a:r>
          </a:p>
          <a:p>
            <a:endParaRPr lang="tr-TR" sz="2000" dirty="0" smtClean="0">
              <a:latin typeface="Comic Sans MS" panose="030F0702030302020204" pitchFamily="66" charset="0"/>
            </a:endParaRPr>
          </a:p>
          <a:p>
            <a:r>
              <a:rPr lang="tr-TR" sz="4000" dirty="0" smtClean="0">
                <a:latin typeface="Comic Sans MS" panose="030F0702030302020204" pitchFamily="66" charset="0"/>
              </a:rPr>
              <a:t>Vazgeçilmezdir.</a:t>
            </a:r>
          </a:p>
          <a:p>
            <a:endParaRPr lang="tr-TR" sz="2000" dirty="0" smtClean="0">
              <a:latin typeface="Comic Sans MS" panose="030F0702030302020204" pitchFamily="66" charset="0"/>
            </a:endParaRPr>
          </a:p>
          <a:p>
            <a:r>
              <a:rPr lang="tr-TR" sz="4000" dirty="0" smtClean="0">
                <a:latin typeface="Comic Sans MS" panose="030F0702030302020204" pitchFamily="66" charset="0"/>
              </a:rPr>
              <a:t>Devredilmezdir.</a:t>
            </a:r>
          </a:p>
          <a:p>
            <a:endParaRPr lang="tr-TR" sz="4000" dirty="0" smtClean="0">
              <a:latin typeface="Comic Sans MS" panose="030F0702030302020204" pitchFamily="66" charset="0"/>
            </a:endParaRPr>
          </a:p>
          <a:p>
            <a:r>
              <a:rPr lang="tr-TR" sz="4000" dirty="0" smtClean="0">
                <a:latin typeface="Comic Sans MS" panose="030F0702030302020204" pitchFamily="66" charset="0"/>
              </a:rPr>
              <a:t>Dokunulmazdır.</a:t>
            </a:r>
          </a:p>
          <a:p>
            <a:endParaRPr lang="tr-TR" sz="36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sz="4000" dirty="0" smtClean="0">
                <a:latin typeface="Comic Sans MS" panose="030F0702030302020204" pitchFamily="66" charset="0"/>
              </a:rPr>
              <a:t>Bu haklar insan onurunu güvence altına alır.</a:t>
            </a:r>
            <a:endParaRPr lang="tr-TR" sz="4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456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90706" y="1843232"/>
            <a:ext cx="10670021" cy="3458441"/>
          </a:xfrm>
        </p:spPr>
        <p:txBody>
          <a:bodyPr/>
          <a:lstStyle/>
          <a:p>
            <a:r>
              <a:rPr lang="tr-TR" sz="3600" dirty="0" smtClean="0">
                <a:latin typeface="Comic Sans MS" panose="030F0702030302020204" pitchFamily="66" charset="0"/>
              </a:rPr>
              <a:t>Temel haklara sahip olmanın hiçbir şartı yoktur. </a:t>
            </a:r>
          </a:p>
          <a:p>
            <a:endParaRPr lang="tr-TR" sz="3600" dirty="0">
              <a:latin typeface="Comic Sans MS" panose="030F0702030302020204" pitchFamily="66" charset="0"/>
            </a:endParaRPr>
          </a:p>
          <a:p>
            <a:r>
              <a:rPr lang="tr-TR" sz="3600" dirty="0" smtClean="0">
                <a:latin typeface="Comic Sans MS" panose="030F0702030302020204" pitchFamily="66" charset="0"/>
              </a:rPr>
              <a:t>Tüm ,insanlar herhangi bir ayrım gözetilmeksizin ( din, dil, cinsiyet, yurttaşlık…) insan oldukları için temel haklara sahiptir</a:t>
            </a:r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29828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14812" y="179546"/>
            <a:ext cx="7991187" cy="65927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6259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85</Words>
  <PresentationFormat>Özel</PresentationFormat>
  <Paragraphs>18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Office Teması</vt:lpstr>
      <vt:lpstr>Doğuştan Gelen Haklarımız</vt:lpstr>
      <vt:lpstr>Slayt 2</vt:lpstr>
      <vt:lpstr>Slayt 3</vt:lpstr>
      <vt:lpstr>Slayt 4</vt:lpstr>
      <vt:lpstr>Slayt 5</vt:lpstr>
      <vt:lpstr>Slayt 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2020-10-01T21:10:00Z</dcterms:created>
  <dcterms:modified xsi:type="dcterms:W3CDTF">2020-10-03T13:56:38Z</dcterms:modified>
  <cp:category>https://www.sorubak.com</cp:category>
</cp:coreProperties>
</file>