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8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9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905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7526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5180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0271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1398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236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6743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040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5897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982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970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477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86246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6418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3665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1391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390C3-C517-41A3-BC6C-4A0584F6DA5D}" type="datetimeFigureOut">
              <a:rPr lang="tr-TR" smtClean="0"/>
              <a:t>7.01.2021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0727D8F-D765-4C0E-8EB5-A9F87E32547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213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77240" y="2498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Doğal ve Beşeri Unsurlar</a:t>
            </a:r>
          </a:p>
        </p:txBody>
      </p:sp>
    </p:spTree>
    <p:extLst>
      <p:ext uri="{BB962C8B-B14F-4D97-AF65-F5344CB8AC3E}">
        <p14:creationId xmlns:p14="http://schemas.microsoft.com/office/powerpoint/2010/main" val="230949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2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58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5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67"/>
            <a:ext cx="12192000" cy="692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8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7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6744"/>
            <a:ext cx="9677400" cy="685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77240" y="2498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1.Doğal Unsurlar</a:t>
            </a:r>
          </a:p>
        </p:txBody>
      </p:sp>
    </p:spTree>
    <p:extLst>
      <p:ext uri="{BB962C8B-B14F-4D97-AF65-F5344CB8AC3E}">
        <p14:creationId xmlns:p14="http://schemas.microsoft.com/office/powerpoint/2010/main" val="24989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6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5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880"/>
            <a:ext cx="12192000" cy="68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6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9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9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3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77240" y="2498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r-TR" sz="7200" b="1">
                <a:solidFill>
                  <a:srgbClr val="FF0000"/>
                </a:solidFill>
                <a:latin typeface="Monotype Corsiva" panose="03010101010201010101" pitchFamily="66" charset="0"/>
              </a:rPr>
              <a:t>2. Beşeri </a:t>
            </a:r>
            <a:r>
              <a:rPr lang="tr-TR" sz="72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Unsurlar</a:t>
            </a:r>
          </a:p>
        </p:txBody>
      </p:sp>
    </p:spTree>
    <p:extLst>
      <p:ext uri="{BB962C8B-B14F-4D97-AF65-F5344CB8AC3E}">
        <p14:creationId xmlns:p14="http://schemas.microsoft.com/office/powerpoint/2010/main" val="395731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</TotalTime>
  <Words>12</Words>
  <PresentationFormat>Geniş ekran</PresentationFormat>
  <Paragraphs>3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Monotype Corsiva</vt:lpstr>
      <vt:lpstr>Wingdings 3</vt:lpstr>
      <vt:lpstr>Duman</vt:lpstr>
      <vt:lpstr>Doğal ve Beşeri Unsurlar</vt:lpstr>
      <vt:lpstr>1.Doğal Unsurlar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2. Beşeri Unsurlar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2020-12-26T12:04:52Z</dcterms:created>
  <dcterms:modified xsi:type="dcterms:W3CDTF">2021-01-07T07:53:24Z</dcterms:modified>
  <cp:category>https://www.sorubak.com</cp:category>
</cp:coreProperties>
</file>