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DF2454-E5E4-49E3-BF2A-A7D81DADDCCF}" v="8" dt="2020-12-03T12:16:41.5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A57C3F-0FB2-4B2E-BA6A-FEEEFF1AF7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7400" y="685801"/>
            <a:ext cx="8115300" cy="3046228"/>
          </a:xfrm>
        </p:spPr>
        <p:txBody>
          <a:bodyPr anchor="b">
            <a:normAutofit/>
          </a:bodyPr>
          <a:lstStyle>
            <a:lvl1pPr algn="ctr">
              <a:defRPr sz="36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8583AE9-1CC1-4572-A6E5-E97F80E47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57400" y="4114800"/>
            <a:ext cx="8115300" cy="2057400"/>
          </a:xfrm>
        </p:spPr>
        <p:txBody>
          <a:bodyPr/>
          <a:lstStyle>
            <a:lvl1pPr marL="0" indent="0" algn="ctr">
              <a:buNone/>
              <a:defRPr sz="24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C04DE7C-68AB-403D-B9D8-7398C292C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EA57E-7C1A-457B-A4CD-5DCEB057B502}" type="datetime1">
              <a:rPr lang="en-US" smtClean="0"/>
              <a:pPr/>
              <a:t>12/7/2020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1003E50-6613-4D86-AA22-43B14E727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3069AB5-A56D-471F-9236-EFA981E2E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75843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02744C-12E6-455B-B646-2EA92DE0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7D71C4D-C062-4EEE-9A9A-31ADCC5C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44DC97-C26E-407A-9E29-68C52D547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89749-A4CD-447F-8298-2B7988C91CEA}" type="datetime1">
              <a:rPr lang="en-US" smtClean="0"/>
              <a:pPr/>
              <a:t>12/7/2020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2E9353-B771-47FF-975E-72337414E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EA5A858-B8B2-4364-A7D0-B2E8FAE0A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2522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42A6BABE-D80C-4F54-A03C-E1F9EBCA83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9285191-EF5B-48BE-AB5D-B7BA4C3D0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A387A-1231-4FE3-8574-D4331A343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444D3-C0BA-4587-A56C-581AB9F841BE}" type="datetime1">
              <a:rPr lang="en-US" smtClean="0"/>
              <a:pPr/>
              <a:t>12/7/2020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2F21559-4901-4AD3-ABE7-DF0235457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8F6C18E-B751-4E7B-9CD8-1BF44DAB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3247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A49B412-EBAB-4569-B3D9-6B346BF83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</p:spPr>
        <p:txBody>
          <a:bodyPr>
            <a:normAutofit/>
          </a:bodyPr>
          <a:lstStyle>
            <a:lvl1pPr algn="l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E7C8AE-B0F4-404F-BCAD-A14C18E50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8AA9CAD-DAFB-4DE3-9C41-7FD03EA8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AF2CE-4F37-411C-A3EE-BBBE223265BF}" type="datetime1">
              <a:rPr lang="en-US" smtClean="0"/>
              <a:pPr/>
              <a:t>12/7/2020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FCE3137-8136-46C5-AC2F-49E5F55E4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F1AB6EF-A0B1-4706-AE44-253A6B182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5632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C02F68-BF19-468D-B422-54B6D189F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77407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CBF7D7-84D4-4A39-B44E-9B029EEB1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641624"/>
            <a:ext cx="10515600" cy="1448026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9E29709-D243-41E8-89FA-62FA7AEB5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83D4-708C-4BB5-B4FD-30CE9FA12FD5}" type="datetime1">
              <a:rPr lang="en-US" smtClean="0"/>
              <a:pPr/>
              <a:t>12/7/2020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AAB99C0-DC2A-4133-A10D-D43A1E05B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8122EFD-A17E-47F5-8AC9-EFD6D813D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5478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1C668D-BFBE-4765-A294-8303931B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071" y="566278"/>
            <a:ext cx="9512429" cy="965458"/>
          </a:xfrm>
        </p:spPr>
        <p:txBody>
          <a:bodyPr/>
          <a:lstStyle>
            <a:lvl1pPr algn="ctr">
              <a:defRPr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B3C212-F55F-4D0D-BFA7-F00A33CAA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9758" y="2057400"/>
            <a:ext cx="5031521" cy="4119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154BDD7-2575-4E82-887D-DCAF9EB15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408" y="2057401"/>
            <a:ext cx="5016834" cy="41195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9CAECC8-3C3A-4A5D-AB7A-1F99E5023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239B2-65BC-4C2A-A62B-3EABFE9590E4}" type="datetime1">
              <a:rPr lang="en-US" smtClean="0"/>
              <a:pPr/>
              <a:t>12/7/2020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47609B-ACA4-4323-9340-C7DB166D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7409EA3-C5C7-4AC6-956A-DB9A3B4F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0682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E0CDE0-7431-4F05-AA47-F10EB46C9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276552" cy="1149350"/>
          </a:xfrm>
        </p:spPr>
        <p:txBody>
          <a:bodyPr>
            <a:normAutofit/>
          </a:bodyPr>
          <a:lstStyle>
            <a:lvl1pPr algn="ctr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D9FFA7-D3EA-4CB8-A471-94235AD62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05360D2-88E8-43C8-92D1-67AB23BBE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5C768F6-20A1-47A1-90FE-903135EEF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D555EC1-268F-4324-A003-3608AA0D84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C55C8E4-FCB8-4E06-9C43-0ACD949A7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5F5A-E4A3-476F-A89E-C2B73F2431E4}" type="datetime1">
              <a:rPr lang="en-US" smtClean="0"/>
              <a:pPr/>
              <a:t>12/7/2020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B01C005-C973-4D82-942A-334F1D43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AFB6186-6570-4DE8-8603-70B0A51DF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460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A5ADD3-88C8-4B01-8CC6-808C0E416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02634E6A-1390-4101-B78E-759231340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61515-4A26-4F31-9F61-5A10B1FABBFC}" type="datetime1">
              <a:rPr lang="en-US" smtClean="0"/>
              <a:pPr/>
              <a:t>12/7/2020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8BC7B90-4C99-4653-872A-3572A02DA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3B03516-4D31-49D2-9488-33C734A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7277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10D8488-CF25-431B-A87A-AAF141BD0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DC65-7D1F-4BAB-9695-F7E734143E14}" type="datetime1">
              <a:rPr lang="en-US" smtClean="0"/>
              <a:pPr/>
              <a:t>12/7/2020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A2F58E5-C92D-4C64-B867-0576B1EAD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9216797-ABEC-4FE0-AFDE-36107B967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45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68F2B0-990D-418E-9D10-2464E9866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881131-AFFD-4339-9F30-D408B5105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A7C47F4-7968-4698-8BD3-A583099FA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E12BC6F-3996-4B2B-B8F2-DD3A82CCF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077-BD55-4036-8E92-6558FDF3B653}" type="datetime1">
              <a:rPr lang="en-US" smtClean="0"/>
              <a:pPr/>
              <a:t>12/7/2020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A832E66-581A-4CF2-A40A-4E24FAAC4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83B1C89-C625-4618-81A2-FB34E4DA0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50179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51486F-443A-4F2D-AB1F-8B1F4C4DE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3A21213-E7FB-406A-B8CD-735AAC7AD0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4F41A03-500E-49F7-8D99-A1EAFE4D3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391523D-69E9-4EAE-A610-B3A237B75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225F2-7107-4609-BCC2-77C63064A5E8}" type="datetime1">
              <a:rPr lang="en-US" smtClean="0"/>
              <a:pPr/>
              <a:t>12/7/2020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EDB852F-4134-4AB5-BA87-483B1E1AD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34C5CB-918E-4A09-8222-D36E37B63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2428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3AA0686-7BAC-45C0-BA30-0D0CBCE5C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34202DE-82CD-407D-8C68-174B0CBB5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599" y="2254103"/>
            <a:ext cx="9486901" cy="3918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554AC9D-6E1B-46D3-959F-A068A1EDBD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9800022" y="3223751"/>
            <a:ext cx="4114801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D3FE42E8-8B57-452D-A122-4DCE9AC771EF}" type="datetime1">
              <a:rPr lang="en-US" smtClean="0"/>
              <a:pPr/>
              <a:t>12/7/2020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5FC0015-9EFB-40F8-BC00-AC2483D609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708136" y="3223750"/>
            <a:ext cx="4114800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72C732-0E3E-49E0-A72E-D4C08CB445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6340" y="6356350"/>
            <a:ext cx="8718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3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1360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16" r:id="rId6"/>
    <p:sldLayoutId id="2147483712" r:id="rId7"/>
    <p:sldLayoutId id="2147483713" r:id="rId8"/>
    <p:sldLayoutId id="2147483714" r:id="rId9"/>
    <p:sldLayoutId id="2147483715" r:id="rId10"/>
    <p:sldLayoutId id="214748371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7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4" name="Rectangle 137">
            <a:extLst>
              <a:ext uri="{FF2B5EF4-FFF2-40B4-BE49-F238E27FC236}">
                <a16:creationId xmlns:a16="http://schemas.microsoft.com/office/drawing/2014/main" xmlns="" id="{61FB7DE9-F562-4290-99B7-8C2189D611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39">
            <a:extLst>
              <a:ext uri="{FF2B5EF4-FFF2-40B4-BE49-F238E27FC236}">
                <a16:creationId xmlns:a16="http://schemas.microsoft.com/office/drawing/2014/main" xmlns="" id="{8337CC61-9E93-4D80-9F1C-12CE9A0C07F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6" name="Rectangle 141">
            <a:extLst>
              <a:ext uri="{FF2B5EF4-FFF2-40B4-BE49-F238E27FC236}">
                <a16:creationId xmlns:a16="http://schemas.microsoft.com/office/drawing/2014/main" xmlns="" id="{B354F8A8-7D5A-4944-8B6C-36BBF5C0FA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5800" y="685800"/>
            <a:ext cx="10820400" cy="5486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F33E13DF-0F9B-414C-95C2-53233FAEBA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7400" y="3687878"/>
            <a:ext cx="8115299" cy="1265404"/>
          </a:xfrm>
        </p:spPr>
        <p:txBody>
          <a:bodyPr>
            <a:normAutofit/>
          </a:bodyPr>
          <a:lstStyle/>
          <a:p>
            <a:r>
              <a:rPr lang="tr-TR">
                <a:latin typeface="Calibri" panose="020F0502020204030204" pitchFamily="34" charset="0"/>
                <a:cs typeface="Calibri" panose="020F0502020204030204" pitchFamily="34" charset="0"/>
              </a:rPr>
              <a:t>DOĞAL UNSUR – BEŞERİ UNSUR</a:t>
            </a:r>
          </a:p>
        </p:txBody>
      </p:sp>
      <p:pic>
        <p:nvPicPr>
          <p:cNvPr id="114" name="Picture 2">
            <a:extLst>
              <a:ext uri="{FF2B5EF4-FFF2-40B4-BE49-F238E27FC236}">
                <a16:creationId xmlns:a16="http://schemas.microsoft.com/office/drawing/2014/main" xmlns="" id="{6D5205C2-1A54-4568-AF3C-AA446AB6B0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2519" b="13546"/>
          <a:stretch/>
        </p:blipFill>
        <p:spPr>
          <a:xfrm>
            <a:off x="3338732" y="1466771"/>
            <a:ext cx="5500468" cy="203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8379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su, doğa, açık hava, okyanus içeren bir resim&#10;&#10;Açıklama otomatik olarak oluşturuldu">
            <a:extLst>
              <a:ext uri="{FF2B5EF4-FFF2-40B4-BE49-F238E27FC236}">
                <a16:creationId xmlns:a16="http://schemas.microsoft.com/office/drawing/2014/main" xmlns="" id="{A097528C-214F-4367-81C0-19D30096CD4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46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37E9081-32E2-43C3-80C8-7F3854D9D0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0" y="-1"/>
            <a:ext cx="12192000" cy="3429000"/>
          </a:xfrm>
          <a:prstGeom prst="rect">
            <a:avLst/>
          </a:prstGeom>
          <a:gradFill>
            <a:gsLst>
              <a:gs pos="47000">
                <a:srgbClr val="000000">
                  <a:alpha val="23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7037DB5-B5A1-4CDC-BFCA-D857DBBFF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57200"/>
            <a:ext cx="9486900" cy="12815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ADALAR</a:t>
            </a:r>
          </a:p>
        </p:txBody>
      </p:sp>
    </p:spTree>
    <p:extLst>
      <p:ext uri="{BB962C8B-B14F-4D97-AF65-F5344CB8AC3E}">
        <p14:creationId xmlns:p14="http://schemas.microsoft.com/office/powerpoint/2010/main" xmlns="" val="1048056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xmlns="" id="{99485AE2-6BE9-4DCA-A6C4-83F4EEFCCC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5BA7CAF-5EE9-4EEE-9E12-B2CECCB94D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EC199F73-795E-469A-AF4B-13FA2C7AB7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5799" y="684431"/>
            <a:ext cx="10820401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134E9605-790E-48CD-BE76-BBB842E69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1371599"/>
            <a:ext cx="8115300" cy="233963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b="1" kern="1200" cap="all" spc="3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BEŞERİ UNSUR ÖRNEKLERİ</a:t>
            </a:r>
          </a:p>
        </p:txBody>
      </p:sp>
    </p:spTree>
    <p:extLst>
      <p:ext uri="{BB962C8B-B14F-4D97-AF65-F5344CB8AC3E}">
        <p14:creationId xmlns:p14="http://schemas.microsoft.com/office/powerpoint/2010/main" xmlns="" val="3691197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gök, su, açık hava, bina içeren bir resim&#10;&#10;Açıklama otomatik olarak oluşturuldu">
            <a:extLst>
              <a:ext uri="{FF2B5EF4-FFF2-40B4-BE49-F238E27FC236}">
                <a16:creationId xmlns:a16="http://schemas.microsoft.com/office/drawing/2014/main" xmlns="" id="{17DE1DD0-9E7F-4573-9678-2B37F9E5E96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74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DB75148-2791-4D20-8938-D7554D86B9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4920343"/>
            <a:ext cx="12192000" cy="1937657"/>
          </a:xfrm>
          <a:prstGeom prst="rect">
            <a:avLst/>
          </a:prstGeom>
          <a:gradFill>
            <a:gsLst>
              <a:gs pos="47000">
                <a:srgbClr val="000000">
                  <a:alpha val="18000"/>
                </a:srgbClr>
              </a:gs>
              <a:gs pos="0">
                <a:schemeClr val="tx1">
                  <a:alpha val="0"/>
                </a:schemeClr>
              </a:gs>
              <a:gs pos="100000">
                <a:srgbClr val="000000">
                  <a:alpha val="33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C0E21DD-4CDB-4D7A-BA73-8E5B0A59E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841" y="5670550"/>
            <a:ext cx="7446131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KÖPRÜ</a:t>
            </a:r>
          </a:p>
        </p:txBody>
      </p:sp>
    </p:spTree>
    <p:extLst>
      <p:ext uri="{BB962C8B-B14F-4D97-AF65-F5344CB8AC3E}">
        <p14:creationId xmlns:p14="http://schemas.microsoft.com/office/powerpoint/2010/main" xmlns="" val="3019474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0">
            <a:extLst>
              <a:ext uri="{FF2B5EF4-FFF2-40B4-BE49-F238E27FC236}">
                <a16:creationId xmlns:a16="http://schemas.microsoft.com/office/drawing/2014/main" xmlns="" id="{3A6B605E-B973-41C3-92CD-B85E8E91FD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xmlns="" id="{8337CC61-9E93-4D80-9F1C-12CE9A0C07F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71600" y="1371600"/>
            <a:ext cx="4038600" cy="4114801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8D8D90D4-AF88-4D99-8F89-DDB42D47A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8160" y="1833395"/>
            <a:ext cx="2998019" cy="19789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 cap="all" spc="300" baseline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PARK</a:t>
            </a:r>
          </a:p>
        </p:txBody>
      </p:sp>
      <p:pic>
        <p:nvPicPr>
          <p:cNvPr id="6" name="Resim Yer Tutucusu 5" descr="çayır, açık hava, gök, çim içeren bir resim&#10;&#10;Açıklama otomatik olarak oluşturuldu">
            <a:extLst>
              <a:ext uri="{FF2B5EF4-FFF2-40B4-BE49-F238E27FC236}">
                <a16:creationId xmlns:a16="http://schemas.microsoft.com/office/drawing/2014/main" xmlns="" id="{FCA8121F-8FC7-4B08-96DB-F57FB21EAC3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49" r="12349"/>
          <a:stretch>
            <a:fillRect/>
          </a:stretch>
        </p:blipFill>
        <p:spPr>
          <a:xfrm>
            <a:off x="5584874" y="759655"/>
            <a:ext cx="5977597" cy="578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5919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bina, ev, dağ, su içeren bir resim&#10;&#10;Açıklama otomatik olarak oluşturuldu">
            <a:extLst>
              <a:ext uri="{FF2B5EF4-FFF2-40B4-BE49-F238E27FC236}">
                <a16:creationId xmlns:a16="http://schemas.microsoft.com/office/drawing/2014/main" xmlns="" id="{469C3F4B-EBA0-4B84-A655-FEA9748085E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274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87376E7-9AC1-477E-9D52-27424009C1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3719945"/>
            <a:ext cx="12192000" cy="3138055"/>
          </a:xfrm>
          <a:prstGeom prst="rect">
            <a:avLst/>
          </a:prstGeom>
          <a:gradFill>
            <a:gsLst>
              <a:gs pos="47000">
                <a:srgbClr val="000000">
                  <a:alpha val="18000"/>
                </a:srgbClr>
              </a:gs>
              <a:gs pos="6000">
                <a:schemeClr val="tx1">
                  <a:alpha val="0"/>
                </a:schemeClr>
              </a:gs>
              <a:gs pos="100000">
                <a:srgbClr val="000000">
                  <a:alpha val="3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65FADCE8-EBE8-4907-A99C-C6E5ACB1F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114800"/>
            <a:ext cx="9486900" cy="12815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EVLER</a:t>
            </a:r>
          </a:p>
        </p:txBody>
      </p:sp>
    </p:spTree>
    <p:extLst>
      <p:ext uri="{BB962C8B-B14F-4D97-AF65-F5344CB8AC3E}">
        <p14:creationId xmlns:p14="http://schemas.microsoft.com/office/powerpoint/2010/main" xmlns="" val="1955354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metin, yol, açık hava, sahne içeren bir resim&#10;&#10;Açıklama otomatik olarak oluşturuldu">
            <a:extLst>
              <a:ext uri="{FF2B5EF4-FFF2-40B4-BE49-F238E27FC236}">
                <a16:creationId xmlns:a16="http://schemas.microsoft.com/office/drawing/2014/main" xmlns="" id="{44E53D58-461E-4499-9BAF-E387D39B6DE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72D6322-BB79-455D-9295-EC9B9FA9D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899931"/>
            <a:ext cx="12191999" cy="5058137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30000"/>
                </a:schemeClr>
              </a:gs>
              <a:gs pos="80000">
                <a:schemeClr val="tx1">
                  <a:alpha val="15000"/>
                </a:schemeClr>
              </a:gs>
              <a:gs pos="0">
                <a:schemeClr val="tx1">
                  <a:alpha val="0"/>
                </a:schemeClr>
              </a:gs>
              <a:gs pos="2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2272B48-BEC3-433A-9501-723FC72DE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057400"/>
            <a:ext cx="9486900" cy="167150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YOLLAR</a:t>
            </a:r>
          </a:p>
        </p:txBody>
      </p:sp>
    </p:spTree>
    <p:extLst>
      <p:ext uri="{BB962C8B-B14F-4D97-AF65-F5344CB8AC3E}">
        <p14:creationId xmlns:p14="http://schemas.microsoft.com/office/powerpoint/2010/main" xmlns="" val="886181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su, doğa içeren bir resim&#10;&#10;Açıklama otomatik olarak oluşturuldu">
            <a:extLst>
              <a:ext uri="{FF2B5EF4-FFF2-40B4-BE49-F238E27FC236}">
                <a16:creationId xmlns:a16="http://schemas.microsoft.com/office/drawing/2014/main" xmlns="" id="{F742E6F0-93F0-4ED3-A8C6-B713B501B85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91" b="1142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37E9081-32E2-43C3-80C8-7F3854D9D0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0" y="-1"/>
            <a:ext cx="12192000" cy="3429000"/>
          </a:xfrm>
          <a:prstGeom prst="rect">
            <a:avLst/>
          </a:prstGeom>
          <a:gradFill>
            <a:gsLst>
              <a:gs pos="47000">
                <a:srgbClr val="000000">
                  <a:alpha val="23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61E8590-F9EA-475E-8325-B0E614CAB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57200"/>
            <a:ext cx="9486900" cy="12815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BARAJLAR</a:t>
            </a:r>
          </a:p>
        </p:txBody>
      </p:sp>
    </p:spTree>
    <p:extLst>
      <p:ext uri="{BB962C8B-B14F-4D97-AF65-F5344CB8AC3E}">
        <p14:creationId xmlns:p14="http://schemas.microsoft.com/office/powerpoint/2010/main" xmlns="" val="609914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bina, yol, açık hava, cadde içeren bir resim&#10;&#10;Açıklama otomatik olarak oluşturuldu">
            <a:extLst>
              <a:ext uri="{FF2B5EF4-FFF2-40B4-BE49-F238E27FC236}">
                <a16:creationId xmlns:a16="http://schemas.microsoft.com/office/drawing/2014/main" xmlns="" id="{C126C73D-36C2-490A-B8AA-28D66258FC4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22" r="8223" b="1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72D6322-BB79-455D-9295-EC9B9FA9D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899931"/>
            <a:ext cx="12191999" cy="5058137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30000"/>
                </a:schemeClr>
              </a:gs>
              <a:gs pos="80000">
                <a:schemeClr val="tx1">
                  <a:alpha val="15000"/>
                </a:schemeClr>
              </a:gs>
              <a:gs pos="0">
                <a:schemeClr val="tx1">
                  <a:alpha val="0"/>
                </a:schemeClr>
              </a:gs>
              <a:gs pos="2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3152F-A3AD-4249-B8E4-5A4FFFC92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057400"/>
            <a:ext cx="9486900" cy="167150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OKULLAR</a:t>
            </a:r>
          </a:p>
        </p:txBody>
      </p:sp>
    </p:spTree>
    <p:extLst>
      <p:ext uri="{BB962C8B-B14F-4D97-AF65-F5344CB8AC3E}">
        <p14:creationId xmlns:p14="http://schemas.microsoft.com/office/powerpoint/2010/main" xmlns="" val="32639588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>
            <a:extLst>
              <a:ext uri="{FF2B5EF4-FFF2-40B4-BE49-F238E27FC236}">
                <a16:creationId xmlns:a16="http://schemas.microsoft.com/office/drawing/2014/main" xmlns="" id="{96BA6AB7-0F5D-4010-A07A-968B9137B7B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032" r="6967" b="-1"/>
          <a:stretch/>
        </p:blipFill>
        <p:spPr>
          <a:xfrm>
            <a:off x="-128877" y="210572"/>
            <a:ext cx="12192000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37E9081-32E2-43C3-80C8-7F3854D9D0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0" y="-1"/>
            <a:ext cx="12192000" cy="3429000"/>
          </a:xfrm>
          <a:prstGeom prst="rect">
            <a:avLst/>
          </a:prstGeom>
          <a:gradFill>
            <a:gsLst>
              <a:gs pos="47000">
                <a:srgbClr val="000000">
                  <a:alpha val="23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E5CFA3E-5F39-4433-9D0C-F6B0B517F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57200"/>
            <a:ext cx="9486900" cy="12815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SPOR ALANLARI</a:t>
            </a:r>
          </a:p>
        </p:txBody>
      </p:sp>
    </p:spTree>
    <p:extLst>
      <p:ext uri="{BB962C8B-B14F-4D97-AF65-F5344CB8AC3E}">
        <p14:creationId xmlns:p14="http://schemas.microsoft.com/office/powerpoint/2010/main" xmlns="" val="207401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xmlns="" id="{99485AE2-6BE9-4DCA-A6C4-83F4EEFCCC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5BA7CAF-5EE9-4EEE-9E12-B2CECCB94D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EC199F73-795E-469A-AF4B-13FA2C7AB7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5799" y="684431"/>
            <a:ext cx="10820401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E27A6C2-3152-4A6E-9A4A-9E5C93789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686" y="1371600"/>
            <a:ext cx="9777046" cy="158261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000" kern="1200" cap="all" spc="3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DOĞAL UNSUR ÖRNEKLERİ</a:t>
            </a:r>
          </a:p>
        </p:txBody>
      </p:sp>
    </p:spTree>
    <p:extLst>
      <p:ext uri="{BB962C8B-B14F-4D97-AF65-F5344CB8AC3E}">
        <p14:creationId xmlns:p14="http://schemas.microsoft.com/office/powerpoint/2010/main" xmlns="" val="2206722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0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dağ, çayır, doğa, alan içeren bir resim&#10;&#10;Açıklama otomatik olarak oluşturuldu">
            <a:extLst>
              <a:ext uri="{FF2B5EF4-FFF2-40B4-BE49-F238E27FC236}">
                <a16:creationId xmlns:a16="http://schemas.microsoft.com/office/drawing/2014/main" xmlns="" id="{345C8A66-E755-4046-ABDC-E667F07FBF2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6" name="Rectangle 12">
            <a:extLst>
              <a:ext uri="{FF2B5EF4-FFF2-40B4-BE49-F238E27FC236}">
                <a16:creationId xmlns:a16="http://schemas.microsoft.com/office/drawing/2014/main" xmlns="" id="{A87376E7-9AC1-477E-9D52-27424009C1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3719945"/>
            <a:ext cx="12192000" cy="3138055"/>
          </a:xfrm>
          <a:prstGeom prst="rect">
            <a:avLst/>
          </a:prstGeom>
          <a:gradFill>
            <a:gsLst>
              <a:gs pos="47000">
                <a:srgbClr val="000000">
                  <a:alpha val="18000"/>
                </a:srgbClr>
              </a:gs>
              <a:gs pos="6000">
                <a:schemeClr val="tx1">
                  <a:alpha val="0"/>
                </a:schemeClr>
              </a:gs>
              <a:gs pos="100000">
                <a:srgbClr val="000000">
                  <a:alpha val="3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5BB3A48-E952-4CC8-8BA9-81FB11333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114800"/>
            <a:ext cx="9486900" cy="12815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DAĞLAR</a:t>
            </a:r>
          </a:p>
        </p:txBody>
      </p:sp>
    </p:spTree>
    <p:extLst>
      <p:ext uri="{BB962C8B-B14F-4D97-AF65-F5344CB8AC3E}">
        <p14:creationId xmlns:p14="http://schemas.microsoft.com/office/powerpoint/2010/main" xmlns="" val="64577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xmlns="" id="{011FBDEF-9CA1-495E-A9FA-E912D5145E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3FA808E-80D4-4637-A67D-5EA50D597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85801"/>
            <a:ext cx="3352800" cy="304622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AKARSULAR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8337CC61-9E93-4D80-9F1C-12CE9A0C07F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410200" y="1"/>
            <a:ext cx="6781800" cy="685799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açık hava, ağaç, su, doğa içeren bir resim&#10;&#10;Açıklama otomatik olarak oluşturuldu">
            <a:extLst>
              <a:ext uri="{FF2B5EF4-FFF2-40B4-BE49-F238E27FC236}">
                <a16:creationId xmlns:a16="http://schemas.microsoft.com/office/drawing/2014/main" xmlns="" id="{FCAD7146-3368-4246-945B-19A4DB4F992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728" b="23728"/>
          <a:stretch>
            <a:fillRect/>
          </a:stretch>
        </p:blipFill>
        <p:spPr>
          <a:xfrm>
            <a:off x="5669281" y="562709"/>
            <a:ext cx="6189784" cy="555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1579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dağ, taş, açık hava, doğa içeren bir resim&#10;&#10;Açıklama otomatik olarak oluşturuldu">
            <a:extLst>
              <a:ext uri="{FF2B5EF4-FFF2-40B4-BE49-F238E27FC236}">
                <a16:creationId xmlns:a16="http://schemas.microsoft.com/office/drawing/2014/main" xmlns="" id="{2038477C-0591-4F5B-952A-0DC2348FF5A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50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72D6322-BB79-455D-9295-EC9B9FA9D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899931"/>
            <a:ext cx="12191999" cy="5058137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30000"/>
                </a:schemeClr>
              </a:gs>
              <a:gs pos="80000">
                <a:schemeClr val="tx1">
                  <a:alpha val="15000"/>
                </a:schemeClr>
              </a:gs>
              <a:gs pos="0">
                <a:schemeClr val="tx1">
                  <a:alpha val="0"/>
                </a:schemeClr>
              </a:gs>
              <a:gs pos="2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DF4D875-D9C7-49AD-B7E8-5C67EBA29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057400"/>
            <a:ext cx="9486900" cy="167150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GÖLLER</a:t>
            </a:r>
          </a:p>
        </p:txBody>
      </p:sp>
    </p:spTree>
    <p:extLst>
      <p:ext uri="{BB962C8B-B14F-4D97-AF65-F5344CB8AC3E}">
        <p14:creationId xmlns:p14="http://schemas.microsoft.com/office/powerpoint/2010/main" xmlns="" val="10862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su, açık hava, gök, doğa içeren bir resim&#10;&#10;Açıklama otomatik olarak oluşturuldu">
            <a:extLst>
              <a:ext uri="{FF2B5EF4-FFF2-40B4-BE49-F238E27FC236}">
                <a16:creationId xmlns:a16="http://schemas.microsoft.com/office/drawing/2014/main" xmlns="" id="{9DE2BC77-D23D-44A6-8DD0-11BC8E0E3D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00" b="5000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72D6322-BB79-455D-9295-EC9B9FA9D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899931"/>
            <a:ext cx="12191999" cy="5058137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30000"/>
                </a:schemeClr>
              </a:gs>
              <a:gs pos="80000">
                <a:schemeClr val="tx1">
                  <a:alpha val="15000"/>
                </a:schemeClr>
              </a:gs>
              <a:gs pos="0">
                <a:schemeClr val="tx1">
                  <a:alpha val="0"/>
                </a:schemeClr>
              </a:gs>
              <a:gs pos="2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BCEABB7-B52C-4372-92E4-1A0D27DFE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057400"/>
            <a:ext cx="9486900" cy="167150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DENİZLER</a:t>
            </a:r>
          </a:p>
        </p:txBody>
      </p:sp>
    </p:spTree>
    <p:extLst>
      <p:ext uri="{BB962C8B-B14F-4D97-AF65-F5344CB8AC3E}">
        <p14:creationId xmlns:p14="http://schemas.microsoft.com/office/powerpoint/2010/main" xmlns="" val="2392954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ağaç, çayır, açık hava, bitki içeren bir resim&#10;&#10;Açıklama otomatik olarak oluşturuldu">
            <a:extLst>
              <a:ext uri="{FF2B5EF4-FFF2-40B4-BE49-F238E27FC236}">
                <a16:creationId xmlns:a16="http://schemas.microsoft.com/office/drawing/2014/main" xmlns="" id="{D261B880-6DAB-4BD8-BABE-0E8C8271AED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778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72D6322-BB79-455D-9295-EC9B9FA9D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899931"/>
            <a:ext cx="12191999" cy="5058137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30000"/>
                </a:schemeClr>
              </a:gs>
              <a:gs pos="80000">
                <a:schemeClr val="tx1">
                  <a:alpha val="15000"/>
                </a:schemeClr>
              </a:gs>
              <a:gs pos="0">
                <a:schemeClr val="tx1">
                  <a:alpha val="0"/>
                </a:schemeClr>
              </a:gs>
              <a:gs pos="2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AAE67B2-0BCB-472B-A594-2366B9487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057400"/>
            <a:ext cx="9486900" cy="167150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ORMANLAR</a:t>
            </a:r>
          </a:p>
        </p:txBody>
      </p:sp>
    </p:spTree>
    <p:extLst>
      <p:ext uri="{BB962C8B-B14F-4D97-AF65-F5344CB8AC3E}">
        <p14:creationId xmlns:p14="http://schemas.microsoft.com/office/powerpoint/2010/main" xmlns="" val="4123716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çayır, koyun, otlama, alan içeren bir resim&#10;&#10;Açıklama otomatik olarak oluşturuldu">
            <a:extLst>
              <a:ext uri="{FF2B5EF4-FFF2-40B4-BE49-F238E27FC236}">
                <a16:creationId xmlns:a16="http://schemas.microsoft.com/office/drawing/2014/main" xmlns="" id="{D9BE7F67-887C-4041-ACEE-537355435C2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643" b="6087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37E9081-32E2-43C3-80C8-7F3854D9D0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0" y="-1"/>
            <a:ext cx="12192000" cy="3429000"/>
          </a:xfrm>
          <a:prstGeom prst="rect">
            <a:avLst/>
          </a:prstGeom>
          <a:gradFill>
            <a:gsLst>
              <a:gs pos="47000">
                <a:srgbClr val="000000">
                  <a:alpha val="23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6CBDAFE7-62DE-4260-AE87-7EF1224E4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57200"/>
            <a:ext cx="9486900" cy="12815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HAYVANLAR</a:t>
            </a:r>
          </a:p>
        </p:txBody>
      </p:sp>
    </p:spTree>
    <p:extLst>
      <p:ext uri="{BB962C8B-B14F-4D97-AF65-F5344CB8AC3E}">
        <p14:creationId xmlns:p14="http://schemas.microsoft.com/office/powerpoint/2010/main" xmlns="" val="1038217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9E433CB3-EAB2-4842-A1DD-7BC051B556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Resim Yer Tutucusu 7" descr="bitki, çayır içeren bir resim&#10;&#10;Açıklama otomatik olarak oluşturuldu">
            <a:extLst>
              <a:ext uri="{FF2B5EF4-FFF2-40B4-BE49-F238E27FC236}">
                <a16:creationId xmlns:a16="http://schemas.microsoft.com/office/drawing/2014/main" xmlns="" id="{EECBD1F3-0726-4A96-B061-2D57E6109F3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500" b="12500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D37E9081-32E2-43C3-80C8-7F3854D9D0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0" y="-1"/>
            <a:ext cx="12192000" cy="3429000"/>
          </a:xfrm>
          <a:prstGeom prst="rect">
            <a:avLst/>
          </a:prstGeom>
          <a:gradFill>
            <a:gsLst>
              <a:gs pos="47000">
                <a:srgbClr val="000000">
                  <a:alpha val="23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Başlık 5">
            <a:extLst>
              <a:ext uri="{FF2B5EF4-FFF2-40B4-BE49-F238E27FC236}">
                <a16:creationId xmlns:a16="http://schemas.microsoft.com/office/drawing/2014/main" xmlns="" id="{83E57F03-2880-47D7-8B20-12B032D79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57200"/>
            <a:ext cx="9486900" cy="12815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cap="all" spc="3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BİTKİLER</a:t>
            </a:r>
          </a:p>
        </p:txBody>
      </p:sp>
    </p:spTree>
    <p:extLst>
      <p:ext uri="{BB962C8B-B14F-4D97-AF65-F5344CB8AC3E}">
        <p14:creationId xmlns:p14="http://schemas.microsoft.com/office/powerpoint/2010/main" xmlns="" val="3067227733"/>
      </p:ext>
    </p:extLst>
  </p:cSld>
  <p:clrMapOvr>
    <a:masterClrMapping/>
  </p:clrMapOvr>
</p:sld>
</file>

<file path=ppt/theme/theme1.xml><?xml version="1.0" encoding="utf-8"?>
<a:theme xmlns:a="http://schemas.openxmlformats.org/drawingml/2006/main" name="ClassicFrameVTI">
  <a:themeElements>
    <a:clrScheme name="Custom 22">
      <a:dk1>
        <a:sysClr val="windowText" lastClr="000000"/>
      </a:dk1>
      <a:lt1>
        <a:sysClr val="window" lastClr="FFFFFF"/>
      </a:lt1>
      <a:dk2>
        <a:srgbClr val="293737"/>
      </a:dk2>
      <a:lt2>
        <a:srgbClr val="EEF2F0"/>
      </a:lt2>
      <a:accent1>
        <a:srgbClr val="749090"/>
      </a:accent1>
      <a:accent2>
        <a:srgbClr val="A5A5A5"/>
      </a:accent2>
      <a:accent3>
        <a:srgbClr val="91A39B"/>
      </a:accent3>
      <a:accent4>
        <a:srgbClr val="A9A698"/>
      </a:accent4>
      <a:accent5>
        <a:srgbClr val="A2A79A"/>
      </a:accent5>
      <a:accent6>
        <a:srgbClr val="897F65"/>
      </a:accent6>
      <a:hlink>
        <a:srgbClr val="92872F"/>
      </a:hlink>
      <a:folHlink>
        <a:srgbClr val="AB73A9"/>
      </a:folHlink>
    </a:clrScheme>
    <a:fontScheme name="Goudy and Gill Sans">
      <a:majorFont>
        <a:latin typeface="Goudy Old Style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lassicFrameVTI" id="{4FA2A165-EC65-4FB0-B019-8C8876A1D8E3}" vid="{9D78F1F1-8226-42FD-A1A3-975EDF6D60F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27</Words>
  <PresentationFormat>Özel</PresentationFormat>
  <Paragraphs>18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ClassicFrameVTI</vt:lpstr>
      <vt:lpstr>DOĞAL UNSUR – BEŞERİ UNSUR</vt:lpstr>
      <vt:lpstr>DOĞAL UNSUR ÖRNEKLERİ</vt:lpstr>
      <vt:lpstr>DAĞLAR</vt:lpstr>
      <vt:lpstr>AKARSULAR</vt:lpstr>
      <vt:lpstr>GÖLLER</vt:lpstr>
      <vt:lpstr>DENİZLER</vt:lpstr>
      <vt:lpstr>ORMANLAR</vt:lpstr>
      <vt:lpstr>HAYVANLAR</vt:lpstr>
      <vt:lpstr>BİTKİLER</vt:lpstr>
      <vt:lpstr>ADALAR</vt:lpstr>
      <vt:lpstr>BEŞERİ UNSUR ÖRNEKLERİ</vt:lpstr>
      <vt:lpstr>KÖPRÜ</vt:lpstr>
      <vt:lpstr>PARK</vt:lpstr>
      <vt:lpstr>EVLER</vt:lpstr>
      <vt:lpstr>YOLLAR</vt:lpstr>
      <vt:lpstr>BARAJLAR</vt:lpstr>
      <vt:lpstr>OKULLAR</vt:lpstr>
      <vt:lpstr>SPOR ALANLARI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2020-12-06T18:17:39Z</dcterms:created>
  <dcterms:modified xsi:type="dcterms:W3CDTF">2020-12-07T06:55:18Z</dcterms:modified>
  <cp:category>https://www.sorubak.com</cp:category>
</cp:coreProperties>
</file>