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8" r:id="rId4"/>
    <p:sldId id="262" r:id="rId5"/>
    <p:sldId id="265" r:id="rId6"/>
    <p:sldId id="264" r:id="rId7"/>
    <p:sldId id="261" r:id="rId8"/>
    <p:sldId id="263" r:id="rId9"/>
    <p:sldId id="267" r:id="rId10"/>
    <p:sldId id="257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4646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4090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8971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39003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0685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408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8445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6183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80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58909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80988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897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1D157-5031-4225-9DE1-91CCFA88ACA3}" type="datetimeFigureOut">
              <a:rPr lang="tr-TR" smtClean="0"/>
              <a:pPr/>
              <a:t>05/10/2020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BA223-A69B-4AFD-B52E-41A91BC0BD3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025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69180" y="494291"/>
            <a:ext cx="10160000" cy="2368983"/>
          </a:xfrm>
        </p:spPr>
        <p:txBody>
          <a:bodyPr>
            <a:normAutofit/>
          </a:bodyPr>
          <a:lstStyle/>
          <a:p>
            <a:r>
              <a:rPr lang="tr-TR" sz="8000" b="1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Dün</a:t>
            </a:r>
            <a:r>
              <a:rPr lang="tr-TR" sz="80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ya</a:t>
            </a:r>
            <a:r>
              <a:rPr lang="tr-TR" sz="8000" b="1" dirty="0" smtClean="0">
                <a:solidFill>
                  <a:srgbClr val="C54646"/>
                </a:solidFill>
                <a:latin typeface="Monotype Corsiva" panose="03010101010201010101" pitchFamily="66" charset="0"/>
              </a:rPr>
              <a:t> ‘</a:t>
            </a:r>
            <a:r>
              <a:rPr lang="tr-TR" sz="80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mı</a:t>
            </a:r>
            <a:r>
              <a:rPr lang="tr-TR" sz="8000" b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zı</a:t>
            </a:r>
            <a:r>
              <a:rPr lang="tr-TR" sz="8000" b="1" dirty="0" err="1" smtClean="0">
                <a:solidFill>
                  <a:srgbClr val="C54646"/>
                </a:solidFill>
                <a:latin typeface="Monotype Corsiva" panose="03010101010201010101" pitchFamily="66" charset="0"/>
              </a:rPr>
              <a:t>n</a:t>
            </a:r>
            <a:r>
              <a:rPr lang="tr-TR" sz="8000" b="1" dirty="0" smtClean="0">
                <a:solidFill>
                  <a:srgbClr val="C54646"/>
                </a:solidFill>
                <a:latin typeface="Monotype Corsiva" panose="03010101010201010101" pitchFamily="66" charset="0"/>
              </a:rPr>
              <a:t> </a:t>
            </a:r>
            <a:r>
              <a:rPr lang="tr-TR" sz="80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Hare</a:t>
            </a:r>
            <a:r>
              <a:rPr lang="tr-TR" sz="80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ket</a:t>
            </a:r>
            <a:r>
              <a:rPr lang="tr-TR" sz="80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le</a:t>
            </a:r>
            <a:r>
              <a:rPr lang="tr-TR" sz="8000" b="1" dirty="0" smtClean="0">
                <a:solidFill>
                  <a:srgbClr val="C54646"/>
                </a:solidFill>
                <a:latin typeface="Monotype Corsiva" panose="03010101010201010101" pitchFamily="66" charset="0"/>
              </a:rPr>
              <a:t>ri</a:t>
            </a:r>
            <a:endParaRPr lang="tr-TR" sz="8000" b="1" dirty="0">
              <a:solidFill>
                <a:srgbClr val="C54646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979" y="3056297"/>
            <a:ext cx="1851747" cy="185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07253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625" y="1126838"/>
            <a:ext cx="9371303" cy="48122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51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121" y="0"/>
            <a:ext cx="8953115" cy="6714836"/>
          </a:xfrm>
        </p:spPr>
      </p:pic>
    </p:spTree>
    <p:extLst>
      <p:ext uri="{BB962C8B-B14F-4D97-AF65-F5344CB8AC3E}">
        <p14:creationId xmlns="" xmlns:p14="http://schemas.microsoft.com/office/powerpoint/2010/main" val="386537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9582" y="1095953"/>
            <a:ext cx="10515600" cy="4351338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Comic Sans MS" panose="030F0702030302020204" pitchFamily="66" charset="0"/>
              </a:rPr>
              <a:t>Dünya’mızın iki türlü hareketi vardır:</a:t>
            </a:r>
          </a:p>
          <a:p>
            <a:endParaRPr lang="tr-TR" sz="32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r>
              <a:rPr lang="tr-TR" sz="3200" dirty="0" smtClean="0">
                <a:latin typeface="Comic Sans MS" panose="030F0702030302020204" pitchFamily="66" charset="0"/>
              </a:rPr>
              <a:t> Dönme Hareketi</a:t>
            </a:r>
          </a:p>
          <a:p>
            <a:pPr marL="0" indent="0">
              <a:buNone/>
            </a:pP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tr-TR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r>
              <a:rPr lang="tr-TR" sz="3200" dirty="0" smtClean="0">
                <a:latin typeface="Comic Sans MS" panose="030F0702030302020204" pitchFamily="66" charset="0"/>
              </a:rPr>
              <a:t> Dolanma Hareketi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8512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 Dönme Hareketi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4309" y="1690688"/>
            <a:ext cx="10515600" cy="4351338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Dünya kendi ekseni etrafında döner. </a:t>
            </a:r>
          </a:p>
          <a:p>
            <a:endParaRPr lang="tr-TR" sz="3200" dirty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Bu dönüşü </a:t>
            </a: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24 saatte ( 1 günde )</a:t>
            </a:r>
            <a:r>
              <a:rPr lang="tr-TR" sz="3200" dirty="0" smtClean="0">
                <a:latin typeface="Comic Sans MS" panose="030F0702030302020204" pitchFamily="66" charset="0"/>
              </a:rPr>
              <a:t> tamamlar.</a:t>
            </a:r>
          </a:p>
          <a:p>
            <a:endParaRPr lang="tr-TR" sz="3200" dirty="0" smtClean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Bu hareket sonucu </a:t>
            </a:r>
            <a:r>
              <a:rPr lang="tr-TR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gece - gündüz </a:t>
            </a:r>
            <a:r>
              <a:rPr lang="tr-TR" sz="3200" dirty="0" smtClean="0">
                <a:latin typeface="Comic Sans MS" panose="030F0702030302020204" pitchFamily="66" charset="0"/>
              </a:rPr>
              <a:t>oluşur.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998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6170" y="0"/>
            <a:ext cx="9011611" cy="67587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0768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765" y="186677"/>
            <a:ext cx="6498287" cy="6498287"/>
          </a:xfrm>
        </p:spPr>
      </p:pic>
    </p:spTree>
    <p:extLst>
      <p:ext uri="{BB962C8B-B14F-4D97-AF65-F5344CB8AC3E}">
        <p14:creationId xmlns="" xmlns:p14="http://schemas.microsoft.com/office/powerpoint/2010/main" val="428248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854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 Dolanma Hareketi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4309" y="1690688"/>
            <a:ext cx="10515600" cy="4351338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Dünya ‘</a:t>
            </a:r>
            <a:r>
              <a:rPr lang="tr-TR" sz="3200" dirty="0" err="1" smtClean="0">
                <a:latin typeface="Comic Sans MS" panose="030F0702030302020204" pitchFamily="66" charset="0"/>
              </a:rPr>
              <a:t>nın</a:t>
            </a:r>
            <a:r>
              <a:rPr lang="tr-TR" sz="3200" dirty="0" smtClean="0">
                <a:latin typeface="Comic Sans MS" panose="030F0702030302020204" pitchFamily="66" charset="0"/>
              </a:rPr>
              <a:t> Güneş etrafında belirli bir yörüngede dolanmasıdır.</a:t>
            </a:r>
          </a:p>
          <a:p>
            <a:endParaRPr lang="tr-TR" sz="3200" dirty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Bu dolanmayı </a:t>
            </a: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365 gün 6 saatte (1 yılda)</a:t>
            </a:r>
            <a:r>
              <a:rPr lang="tr-TR" sz="3200" dirty="0" smtClean="0">
                <a:latin typeface="Comic Sans MS" panose="030F0702030302020204" pitchFamily="66" charset="0"/>
              </a:rPr>
              <a:t> tamamlar.</a:t>
            </a:r>
          </a:p>
          <a:p>
            <a:endParaRPr lang="tr-TR" sz="3200" dirty="0" smtClean="0">
              <a:latin typeface="Comic Sans MS" panose="030F0702030302020204" pitchFamily="66" charset="0"/>
            </a:endParaRPr>
          </a:p>
          <a:p>
            <a:r>
              <a:rPr lang="tr-TR" sz="3200" dirty="0" smtClean="0">
                <a:latin typeface="Comic Sans MS" panose="030F0702030302020204" pitchFamily="66" charset="0"/>
              </a:rPr>
              <a:t>Bu hareket sonucu </a:t>
            </a:r>
            <a:r>
              <a:rPr lang="tr-TR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mevsimler</a:t>
            </a: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latin typeface="Comic Sans MS" panose="030F0702030302020204" pitchFamily="66" charset="0"/>
              </a:rPr>
              <a:t>oluşur.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162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0929" y="757382"/>
            <a:ext cx="11048346" cy="55488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8939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70" y="415636"/>
            <a:ext cx="11416430" cy="57819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28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78</Words>
  <PresentationFormat>Özel</PresentationFormat>
  <Paragraphs>17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Dünya ‘mızın Hareketleri</vt:lpstr>
      <vt:lpstr>Slayt 2</vt:lpstr>
      <vt:lpstr>1. Dönme Hareketi</vt:lpstr>
      <vt:lpstr>Slayt 4</vt:lpstr>
      <vt:lpstr>Slayt 5</vt:lpstr>
      <vt:lpstr>Slayt 6</vt:lpstr>
      <vt:lpstr>2. Dolanma Hareketi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2020-10-03T17:23:14Z</dcterms:created>
  <dcterms:modified xsi:type="dcterms:W3CDTF">2020-10-05T06:57:29Z</dcterms:modified>
  <cp:category>https://www.sorubak.com</cp:category>
</cp:coreProperties>
</file>