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62" r:id="rId6"/>
    <p:sldId id="258" r:id="rId7"/>
    <p:sldId id="263" r:id="rId8"/>
    <p:sldId id="259" r:id="rId9"/>
    <p:sldId id="264" r:id="rId10"/>
  </p:sldIdLst>
  <p:sldSz cx="9144000" cy="6858000" type="screen4x3"/>
  <p:notesSz cx="6888163" cy="100203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71800" y="-51503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i="1" dirty="0" smtClean="0"/>
              <a:t>Ailemin Tarihi</a:t>
            </a:r>
            <a:endParaRPr lang="tr-TR" sz="4800" b="1" i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467544" y="157840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Anne ,baba ve çocuklardan oluşan topluluğa </a:t>
            </a:r>
            <a:r>
              <a:rPr lang="tr-TR" sz="2400" b="1" i="1" dirty="0" smtClean="0">
                <a:solidFill>
                  <a:srgbClr val="FF0000"/>
                </a:solidFill>
              </a:rPr>
              <a:t>aile </a:t>
            </a:r>
            <a:r>
              <a:rPr lang="tr-TR" sz="2400" dirty="0" smtClean="0"/>
              <a:t>denir.</a:t>
            </a:r>
            <a:endParaRPr lang="tr-TR" sz="2400" dirty="0"/>
          </a:p>
        </p:txBody>
      </p:sp>
      <p:pic>
        <p:nvPicPr>
          <p:cNvPr id="8" name="Picture 2" descr="Aile tari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1" y="726939"/>
            <a:ext cx="3863697" cy="29569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lipart bir koltuk etrafında toplanmış geniş aile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4608512" cy="4276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618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251520" y="5805264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Kan ya da evlilik yoluyla birbirine bağlı insanlara </a:t>
            </a:r>
            <a:r>
              <a:rPr lang="tr-TR" sz="2800" dirty="0" smtClean="0">
                <a:solidFill>
                  <a:srgbClr val="FF0000"/>
                </a:solidFill>
              </a:rPr>
              <a:t>akraba </a:t>
            </a:r>
            <a:r>
              <a:rPr lang="tr-TR" sz="2800" dirty="0" smtClean="0"/>
              <a:t>(hısım) denir.</a:t>
            </a:r>
            <a:endParaRPr lang="tr-TR" sz="2800" dirty="0"/>
          </a:p>
        </p:txBody>
      </p:sp>
      <p:pic>
        <p:nvPicPr>
          <p:cNvPr id="2050" name="Picture 2" descr="HISIMLIK NEDİR - SOYBAĞI - SOY AĞACI - KAN BAĞI NEDİR | Oğuzhan GÜNGÖR  S.M.Mali Müşav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5365"/>
            <a:ext cx="6984776" cy="5445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316582" y="-4059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7030A0"/>
                </a:solidFill>
              </a:rPr>
              <a:t>AKRABALAR</a:t>
            </a:r>
            <a:endParaRPr lang="tr-TR" sz="36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1691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41585" y="3569049"/>
            <a:ext cx="593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Her ailenin bir </a:t>
            </a:r>
            <a:r>
              <a:rPr lang="tr-TR" sz="2800" dirty="0" smtClean="0">
                <a:solidFill>
                  <a:schemeClr val="accent6">
                    <a:lumMod val="50000"/>
                  </a:schemeClr>
                </a:solidFill>
              </a:rPr>
              <a:t>geçmişi </a:t>
            </a:r>
            <a:r>
              <a:rPr lang="tr-TR" sz="2800" dirty="0" smtClean="0"/>
              <a:t>vardır.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84394" y="4478731"/>
            <a:ext cx="28241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7030A0"/>
                </a:solidFill>
              </a:rPr>
              <a:t>Evlilikler</a:t>
            </a:r>
          </a:p>
          <a:p>
            <a:r>
              <a:rPr lang="tr-TR" sz="2800" b="1" dirty="0" smtClean="0">
                <a:solidFill>
                  <a:srgbClr val="00B050"/>
                </a:solidFill>
              </a:rPr>
              <a:t>Akrabalık ilişkileri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Doğumlar </a:t>
            </a:r>
          </a:p>
          <a:p>
            <a:r>
              <a:rPr lang="tr-TR" sz="2800" b="1" dirty="0" smtClean="0"/>
              <a:t>Ölümler </a:t>
            </a:r>
          </a:p>
          <a:p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</a:rPr>
              <a:t>Göçler</a:t>
            </a:r>
            <a:r>
              <a:rPr lang="tr-TR" sz="2800" b="1" dirty="0" smtClean="0"/>
              <a:t> </a:t>
            </a:r>
            <a:endParaRPr lang="tr-TR" sz="28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4052286" y="5096215"/>
            <a:ext cx="447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Ailenin geçmişini oluşturur.</a:t>
            </a:r>
            <a:endParaRPr lang="tr-TR" sz="28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879034" y="-1145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Ailemin </a:t>
            </a:r>
            <a:r>
              <a:rPr lang="tr-TR" sz="3600" b="1" i="1" dirty="0" smtClean="0">
                <a:solidFill>
                  <a:srgbClr val="7030A0"/>
                </a:solidFill>
              </a:rPr>
              <a:t>Tarihi</a:t>
            </a:r>
            <a:endParaRPr lang="tr-TR" sz="3600" b="1" i="1" dirty="0">
              <a:solidFill>
                <a:srgbClr val="7030A0"/>
              </a:solidFill>
            </a:endParaRPr>
          </a:p>
        </p:txBody>
      </p:sp>
      <p:sp>
        <p:nvSpPr>
          <p:cNvPr id="8" name="Sağ Ayraç 7"/>
          <p:cNvSpPr/>
          <p:nvPr/>
        </p:nvSpPr>
        <p:spPr>
          <a:xfrm>
            <a:off x="3044174" y="4233306"/>
            <a:ext cx="792088" cy="237626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Aile Tarihinin Öğrenilmesinde Kullanılan Yöntemler Ned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49079"/>
            <a:ext cx="5534108" cy="2906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6909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419872" y="-714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00B050"/>
                </a:solidFill>
              </a:rPr>
              <a:t>Soy Ağacı</a:t>
            </a:r>
            <a:endParaRPr lang="tr-TR" sz="4000" b="1" i="1" dirty="0">
              <a:solidFill>
                <a:srgbClr val="00B05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5888503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 Aile tarihi oluşturmanın bir yoludur.</a:t>
            </a:r>
          </a:p>
          <a:p>
            <a:r>
              <a:rPr lang="tr-TR" sz="2400" dirty="0" smtClean="0"/>
              <a:t>    Bir tarihini ağaç şeklinde gösteren tablodur. Şecere ‘de denir.</a:t>
            </a:r>
            <a:endParaRPr lang="tr-TR" sz="2400" dirty="0"/>
          </a:p>
        </p:txBody>
      </p:sp>
      <p:pic>
        <p:nvPicPr>
          <p:cNvPr id="4102" name="Picture 6" descr="KERSEN KÖYÜ - Soy Ağac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6796"/>
            <a:ext cx="4211959" cy="567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Google'da 2018'in En Çok Arananları - Kadinnediyo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20688"/>
            <a:ext cx="5076846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5464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0" y="13296"/>
            <a:ext cx="9143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                                                </a:t>
            </a:r>
            <a:r>
              <a:rPr lang="tr-TR" sz="3200" b="1" i="1" dirty="0" smtClean="0">
                <a:solidFill>
                  <a:srgbClr val="C00000"/>
                </a:solidFill>
              </a:rPr>
              <a:t>Tarih </a:t>
            </a:r>
          </a:p>
          <a:p>
            <a:r>
              <a:rPr lang="tr-TR" sz="2400" dirty="0" smtClean="0"/>
              <a:t>  Geçmişte yaşanmış  önemli olayları yer ve  zaman göstererek anlatan bilim dalına </a:t>
            </a:r>
            <a:r>
              <a:rPr lang="tr-TR" sz="2400" b="1" i="1" dirty="0" smtClean="0">
                <a:solidFill>
                  <a:schemeClr val="accent6">
                    <a:lumMod val="50000"/>
                  </a:schemeClr>
                </a:solidFill>
              </a:rPr>
              <a:t>tarih</a:t>
            </a:r>
            <a:r>
              <a:rPr lang="tr-TR" sz="2400" dirty="0" smtClean="0"/>
              <a:t> denir. 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96120" y="4316015"/>
            <a:ext cx="4591903" cy="20313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                  </a:t>
            </a:r>
            <a:r>
              <a:rPr lang="tr-TR" sz="3200" b="1" dirty="0" smtClean="0">
                <a:solidFill>
                  <a:srgbClr val="00B050"/>
                </a:solidFill>
              </a:rPr>
              <a:t>Yazılı Tarih</a:t>
            </a:r>
          </a:p>
          <a:p>
            <a:r>
              <a:rPr lang="tr-TR" sz="2200" dirty="0" smtClean="0"/>
              <a:t>   Geçmişte yaşanmış olayları tarihi bilgilerden, belgelerden yararlanarak anlatan tarihe </a:t>
            </a:r>
            <a:r>
              <a:rPr lang="tr-TR" sz="2800" b="1" i="1" dirty="0" smtClean="0">
                <a:solidFill>
                  <a:srgbClr val="C00000"/>
                </a:solidFill>
              </a:rPr>
              <a:t>yazılı tarih</a:t>
            </a:r>
            <a:r>
              <a:rPr lang="tr-TR" sz="2200" b="1" i="1" dirty="0" smtClean="0"/>
              <a:t> </a:t>
            </a:r>
            <a:r>
              <a:rPr lang="tr-TR" sz="2200" dirty="0" err="1" smtClean="0"/>
              <a:t>denir.İlk</a:t>
            </a:r>
            <a:r>
              <a:rPr lang="tr-TR" sz="2200" dirty="0" smtClean="0"/>
              <a:t> yazıyı </a:t>
            </a:r>
            <a:r>
              <a:rPr lang="tr-TR" sz="2200" dirty="0"/>
              <a:t>S</a:t>
            </a:r>
            <a:r>
              <a:rPr lang="tr-TR" sz="2200" dirty="0" smtClean="0"/>
              <a:t>ümerler bulmuştur.</a:t>
            </a:r>
            <a:endParaRPr lang="tr-TR" sz="2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822416" y="4214818"/>
            <a:ext cx="4176464" cy="212365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7030A0"/>
                </a:solidFill>
              </a:rPr>
              <a:t>    Sözlü Tarih</a:t>
            </a:r>
          </a:p>
          <a:p>
            <a:r>
              <a:rPr lang="tr-TR" sz="2200" dirty="0" smtClean="0"/>
              <a:t>   Belli bir olayı yaşamış veya  buna tanıklık etmiş kişilerin yaşadıklarını sözlü olarak anlatmalarına </a:t>
            </a:r>
            <a:r>
              <a:rPr lang="tr-TR" sz="2800" b="1" i="1" dirty="0" smtClean="0">
                <a:solidFill>
                  <a:srgbClr val="C00000"/>
                </a:solidFill>
              </a:rPr>
              <a:t>sözlü tarih </a:t>
            </a:r>
            <a:r>
              <a:rPr lang="tr-TR" sz="2200" dirty="0" smtClean="0"/>
              <a:t>denir.</a:t>
            </a:r>
            <a:endParaRPr lang="tr-TR" sz="2200" dirty="0"/>
          </a:p>
        </p:txBody>
      </p:sp>
      <p:pic>
        <p:nvPicPr>
          <p:cNvPr id="5122" name="Picture 2" descr="Osmanlı Tarihine Giriş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31877"/>
            <a:ext cx="2743726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hberlikbur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1401"/>
            <a:ext cx="2304256" cy="1826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ski Anadolu Tarihi - TARİH OKULU TV - YouTu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1401"/>
            <a:ext cx="3007244" cy="1826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ol Ayraç 6"/>
          <p:cNvSpPr/>
          <p:nvPr/>
        </p:nvSpPr>
        <p:spPr>
          <a:xfrm rot="5400000">
            <a:off x="4159246" y="1325673"/>
            <a:ext cx="715884" cy="478692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02533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339752" y="-102633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00B050"/>
                </a:solidFill>
              </a:rPr>
              <a:t>Aile</a:t>
            </a:r>
            <a:r>
              <a:rPr lang="tr-TR" sz="4000" b="1" i="1" dirty="0" smtClean="0"/>
              <a:t> </a:t>
            </a:r>
            <a:r>
              <a:rPr lang="tr-TR" sz="4000" b="1" i="1" dirty="0" smtClean="0">
                <a:solidFill>
                  <a:srgbClr val="C00000"/>
                </a:solidFill>
              </a:rPr>
              <a:t>Tarihi</a:t>
            </a:r>
            <a:endParaRPr lang="tr-TR" sz="4000" b="1" i="1" dirty="0">
              <a:solidFill>
                <a:srgbClr val="C0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69255" y="643422"/>
            <a:ext cx="8597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Üyesi olduğumuz ya da seçtiğimiz bir ailenin geçmişini ayrıntılı olarak incelenmesidir.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59946" y="1881886"/>
            <a:ext cx="51041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400" dirty="0" smtClean="0"/>
              <a:t>   </a:t>
            </a:r>
            <a:r>
              <a:rPr lang="tr-TR" sz="2400" dirty="0"/>
              <a:t>Aile tarihimizi oluştururken </a:t>
            </a:r>
            <a:endParaRPr lang="tr-TR" sz="2400" dirty="0" smtClean="0"/>
          </a:p>
          <a:p>
            <a:r>
              <a:rPr lang="tr-TR" sz="2400" b="1" i="1" dirty="0" smtClean="0">
                <a:solidFill>
                  <a:srgbClr val="7030A0"/>
                </a:solidFill>
              </a:rPr>
              <a:t>sözlü </a:t>
            </a:r>
            <a:r>
              <a:rPr lang="tr-TR" sz="2400" b="1" i="1" dirty="0">
                <a:solidFill>
                  <a:srgbClr val="7030A0"/>
                </a:solidFill>
              </a:rPr>
              <a:t>tarih yöntemi</a:t>
            </a:r>
            <a:r>
              <a:rPr lang="tr-TR" sz="2400" dirty="0"/>
              <a:t> </a:t>
            </a:r>
            <a:r>
              <a:rPr lang="tr-TR" sz="2400" dirty="0" smtClean="0"/>
              <a:t>kullanılır. 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9946" y="4361408"/>
            <a:ext cx="4600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Belli bir olayı yaşamış veya  buna tanıklık etmiş kişilerin yaşadıklarını sözlü olarak anlatmalarına </a:t>
            </a:r>
            <a:r>
              <a:rPr lang="tr-TR" sz="2400" b="1" i="1" dirty="0" smtClean="0">
                <a:solidFill>
                  <a:srgbClr val="C00000"/>
                </a:solidFill>
              </a:rPr>
              <a:t>sözlü tarih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dirty="0" smtClean="0"/>
              <a:t>denir.</a:t>
            </a:r>
            <a:endParaRPr lang="tr-TR" sz="2400" dirty="0"/>
          </a:p>
        </p:txBody>
      </p:sp>
      <p:pic>
        <p:nvPicPr>
          <p:cNvPr id="7170" name="Picture 2" descr="4.Sınıf Sosyal Bilgiler Ailemin Tarihi | Doküman Oku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829" y="1062549"/>
            <a:ext cx="4267374" cy="27073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rkadaşlar Bana Yaşlı Nine İle Yaşlı Dedenin bileşik bir kara kalem  fotoğrafını atabilir misiniz Acil - Eodev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86" y="4005064"/>
            <a:ext cx="3285965" cy="24453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6301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0" name="Picture 18" descr="1950 Yılından Başarılı Bir Lise Diploması | Eski Hayatla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790651"/>
            <a:ext cx="3002264" cy="2070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Antika Madalya Alanlar - Antika Madalya Alan Yerler - Eski Madalya Alanl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584" y="1956023"/>
            <a:ext cx="1645961" cy="2626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536164" y="3316342"/>
            <a:ext cx="2620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/>
              <a:t>5.Diplomalar</a:t>
            </a:r>
            <a:endParaRPr lang="tr-TR" sz="2800" b="1" i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-2772816" y="3501008"/>
            <a:ext cx="259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12. p</a:t>
            </a:r>
          </a:p>
          <a:p>
            <a:r>
              <a:rPr lang="tr-TR" dirty="0" smtClean="0"/>
              <a:t>3. 4.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-2769435" y="1990505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5. </a:t>
            </a:r>
          </a:p>
          <a:p>
            <a:r>
              <a:rPr lang="tr-TR" dirty="0" smtClean="0"/>
              <a:t>6.Çeşitli eşyalar</a:t>
            </a:r>
          </a:p>
          <a:p>
            <a:r>
              <a:rPr lang="tr-TR" dirty="0" smtClean="0"/>
              <a:t>7. 8. 9.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588224" y="648866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f</a:t>
            </a:r>
            <a:r>
              <a:rPr lang="tr-TR" sz="2400" dirty="0" smtClean="0"/>
              <a:t>aydalanırız.</a:t>
            </a:r>
            <a:endParaRPr lang="tr-TR" sz="2400" dirty="0"/>
          </a:p>
        </p:txBody>
      </p:sp>
      <p:pic>
        <p:nvPicPr>
          <p:cNvPr id="8194" name="Picture 2" descr="Ünlülerin eski fotoğrafları Müslüm Gürses'in gençlik fotoğrafları - Galeri  - Yeni Ası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-4097"/>
            <a:ext cx="2454314" cy="2272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evgiliye Mektup | En Özel 17 Aşk Mektub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995" y="64225"/>
            <a:ext cx="2461740" cy="16411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ski para değer tespiti nereden yapılır ? | Eski Par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89" y="4952029"/>
            <a:ext cx="2615519" cy="1634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Senetler | Tapu ve Kadastro Genel Müdürlüğ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8409"/>
            <a:ext cx="2051720" cy="3022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Photos and videos by Natali AVAZYAN (@NataliAVAZYAN) | Twitter |  Traditional outfits, Arabic clothing, Folk dres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61048"/>
            <a:ext cx="2321811" cy="2996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Mustafa Kemal Atatürk'ün Nüfus Hüviyet Cüzdanı. (24.11.1934) | İşte Atatürk  | Atatürk Hakkında Bilmek İstediğiniz Herşe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86588"/>
            <a:ext cx="3006251" cy="2202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3503438" y="6402063"/>
            <a:ext cx="1904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6.Kıyafetler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873874" y="6025865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</a:rPr>
              <a:t>9.Kimlikler</a:t>
            </a:r>
            <a:endParaRPr lang="tr-TR" sz="2800" b="1" i="1" dirty="0">
              <a:solidFill>
                <a:srgbClr val="00B05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804248" y="1697007"/>
            <a:ext cx="2145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7.Fotograflar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035472" y="1192989"/>
            <a:ext cx="1604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/>
              <a:t>4.Mektup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>
            <a:off x="709995" y="6025865"/>
            <a:ext cx="2337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/>
              <a:t>2.Koleksiyon</a:t>
            </a:r>
            <a:endParaRPr lang="tr-TR" sz="3200" b="1" dirty="0"/>
          </a:p>
        </p:txBody>
      </p:sp>
      <p:sp>
        <p:nvSpPr>
          <p:cNvPr id="14" name="Dikdörtgen 13"/>
          <p:cNvSpPr/>
          <p:nvPr/>
        </p:nvSpPr>
        <p:spPr>
          <a:xfrm>
            <a:off x="278210" y="4199602"/>
            <a:ext cx="1686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FFFF00"/>
                </a:solidFill>
              </a:rPr>
              <a:t>1.Belgeler</a:t>
            </a:r>
            <a:endParaRPr lang="tr-TR" sz="2800" b="1" i="1" dirty="0">
              <a:solidFill>
                <a:srgbClr val="FFFF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123177" y="1790651"/>
            <a:ext cx="1476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smtClean="0">
                <a:solidFill>
                  <a:srgbClr val="002060"/>
                </a:solidFill>
              </a:rPr>
              <a:t>3.Madalyalar</a:t>
            </a:r>
            <a:endParaRPr lang="tr-TR" b="1" i="1" dirty="0">
              <a:solidFill>
                <a:srgbClr val="00206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0" y="64225"/>
            <a:ext cx="3757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Sözlü tarih oluştururken </a:t>
            </a:r>
            <a:r>
              <a:rPr lang="tr-TR" sz="2400" b="1" dirty="0" smtClean="0">
                <a:solidFill>
                  <a:srgbClr val="C00000"/>
                </a:solidFill>
              </a:rPr>
              <a:t>yazılı</a:t>
            </a:r>
            <a:r>
              <a:rPr lang="tr-TR" sz="2400" b="1" dirty="0" smtClean="0"/>
              <a:t> ,</a:t>
            </a:r>
            <a:r>
              <a:rPr lang="tr-TR" sz="2400" b="1" dirty="0" smtClean="0">
                <a:solidFill>
                  <a:srgbClr val="00B050"/>
                </a:solidFill>
              </a:rPr>
              <a:t>görsel</a:t>
            </a:r>
            <a:r>
              <a:rPr lang="tr-TR" sz="2400" b="1" dirty="0" smtClean="0"/>
              <a:t>  </a:t>
            </a:r>
            <a:r>
              <a:rPr lang="tr-TR" sz="2400" dirty="0" smtClean="0"/>
              <a:t>kaynaklardan ve </a:t>
            </a:r>
            <a:r>
              <a:rPr lang="tr-TR" sz="2400" b="1" dirty="0">
                <a:solidFill>
                  <a:srgbClr val="7030A0"/>
                </a:solidFill>
              </a:rPr>
              <a:t>ç</a:t>
            </a:r>
            <a:r>
              <a:rPr lang="tr-TR" sz="2400" b="1" dirty="0" smtClean="0">
                <a:solidFill>
                  <a:srgbClr val="7030A0"/>
                </a:solidFill>
              </a:rPr>
              <a:t>eşitli eşya</a:t>
            </a:r>
            <a:r>
              <a:rPr lang="tr-TR" sz="2400" dirty="0" smtClean="0"/>
              <a:t>lardan </a:t>
            </a:r>
            <a:endParaRPr lang="tr-TR" sz="2400" dirty="0"/>
          </a:p>
        </p:txBody>
      </p:sp>
      <p:pic>
        <p:nvPicPr>
          <p:cNvPr id="24" name="Resim 23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461" y="2616170"/>
            <a:ext cx="849010" cy="1244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/>
          <p:cNvPicPr/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106" y="2595302"/>
            <a:ext cx="592483" cy="1348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/>
          <p:cNvPicPr/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27" y="2591040"/>
            <a:ext cx="720080" cy="129513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Dikdörtgen 8"/>
          <p:cNvSpPr/>
          <p:nvPr/>
        </p:nvSpPr>
        <p:spPr>
          <a:xfrm>
            <a:off x="6537238" y="3763368"/>
            <a:ext cx="2505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8.Çeşitli </a:t>
            </a:r>
            <a:r>
              <a:rPr lang="tr-TR" sz="2800" b="1" i="1" dirty="0">
                <a:solidFill>
                  <a:srgbClr val="FF0000"/>
                </a:solidFill>
              </a:rPr>
              <a:t>eşyalar</a:t>
            </a:r>
          </a:p>
        </p:txBody>
      </p:sp>
    </p:spTree>
    <p:extLst>
      <p:ext uri="{BB962C8B-B14F-4D97-AF65-F5344CB8AC3E}">
        <p14:creationId xmlns="" xmlns:p14="http://schemas.microsoft.com/office/powerpoint/2010/main" val="312946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260648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     </a:t>
            </a:r>
            <a:r>
              <a:rPr lang="tr-TR" sz="3200" b="1" i="1" dirty="0" smtClean="0">
                <a:solidFill>
                  <a:srgbClr val="C00000"/>
                </a:solidFill>
              </a:rPr>
              <a:t>Sözlü </a:t>
            </a:r>
            <a:r>
              <a:rPr lang="tr-TR" sz="3200" b="1" i="1" dirty="0">
                <a:solidFill>
                  <a:srgbClr val="C00000"/>
                </a:solidFill>
              </a:rPr>
              <a:t>Tarih </a:t>
            </a:r>
            <a:r>
              <a:rPr lang="tr-TR" sz="3200" b="1" i="1" dirty="0" smtClean="0">
                <a:solidFill>
                  <a:srgbClr val="C00000"/>
                </a:solidFill>
              </a:rPr>
              <a:t>Aşamaları</a:t>
            </a:r>
          </a:p>
          <a:p>
            <a:endParaRPr lang="tr-TR" sz="3200" dirty="0"/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 smtClean="0"/>
              <a:t>Görüşme </a:t>
            </a:r>
            <a:r>
              <a:rPr lang="tr-TR" sz="3200" dirty="0"/>
              <a:t>yapılacak kişi belirlenir.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 smtClean="0"/>
              <a:t>Görüşmenin </a:t>
            </a:r>
            <a:r>
              <a:rPr lang="tr-TR" sz="3200" dirty="0"/>
              <a:t>yeri ve zamanı belirlenir.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/>
              <a:t>Sorular belirlenir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/>
              <a:t>Görüşme sırasında kullanılacak araç gereçler belirlenir.(ses kayıt cihazı, kamera, not defteri)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/>
              <a:t>Görüşme yapılır.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3200" dirty="0"/>
              <a:t>Görüşme kayıtları düzenlenerek yazılı hale getirilir.</a:t>
            </a:r>
          </a:p>
        </p:txBody>
      </p:sp>
    </p:spTree>
    <p:extLst>
      <p:ext uri="{BB962C8B-B14F-4D97-AF65-F5344CB8AC3E}">
        <p14:creationId xmlns="" xmlns:p14="http://schemas.microsoft.com/office/powerpoint/2010/main" val="4076391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ERFORMANS ÖDEVİ KONU : AİLE TARİHİMİZ Röportaj randevusu: ppt video online  ind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9846"/>
            <a:ext cx="8640959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981201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247</Words>
  <PresentationFormat>Ekran Gösterisi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lastPrinted>2020-10-25T08:30:36Z</cp:lastPrinted>
  <dcterms:created xsi:type="dcterms:W3CDTF">2020-10-21T17:33:36Z</dcterms:created>
  <dcterms:modified xsi:type="dcterms:W3CDTF">2020-12-13T10:11:04Z</dcterms:modified>
</cp:coreProperties>
</file>