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0" r:id="rId1"/>
    <p:sldMasterId id="2147483780" r:id="rId2"/>
  </p:sldMasterIdLst>
  <p:notesMasterIdLst>
    <p:notesMasterId r:id="rId39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8" r:id="rId14"/>
    <p:sldId id="269" r:id="rId15"/>
    <p:sldId id="270" r:id="rId16"/>
    <p:sldId id="271" r:id="rId17"/>
    <p:sldId id="306" r:id="rId18"/>
    <p:sldId id="307" r:id="rId19"/>
    <p:sldId id="308" r:id="rId20"/>
    <p:sldId id="309" r:id="rId21"/>
    <p:sldId id="310" r:id="rId22"/>
    <p:sldId id="311" r:id="rId23"/>
    <p:sldId id="312" r:id="rId24"/>
    <p:sldId id="313" r:id="rId25"/>
    <p:sldId id="315" r:id="rId26"/>
    <p:sldId id="316" r:id="rId27"/>
    <p:sldId id="317" r:id="rId28"/>
    <p:sldId id="318" r:id="rId29"/>
    <p:sldId id="326" r:id="rId30"/>
    <p:sldId id="327" r:id="rId31"/>
    <p:sldId id="328" r:id="rId32"/>
    <p:sldId id="329" r:id="rId33"/>
    <p:sldId id="330" r:id="rId34"/>
    <p:sldId id="331" r:id="rId35"/>
    <p:sldId id="332" r:id="rId36"/>
    <p:sldId id="314" r:id="rId37"/>
    <p:sldId id="333" r:id="rId38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Orta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Orta Stil 2 - Vurgu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Orta Stil 2 - Vurgu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Orta Stil 2 - Vurgu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Orta Stil 2 - Vurgu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Orta Stil 2 - Vurgu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25E5076-3810-47DD-B79F-674D7AD40C01}" styleName="Koyu Stil 1 - Vurgu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03447BB-5D67-496B-8E87-E561075AD55C}" styleName="Koyu Stil 1 - Vurgu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FD4443E-F989-4FC4-A0C8-D5A2AF1F390B}" styleName="Koyu Stil 1 - Vurgu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86" d="100"/>
          <a:sy n="86" d="100"/>
        </p:scale>
        <p:origin x="102" y="3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7C47E8-E173-4A5E-87F1-5E9180F84BB5}" type="datetimeFigureOut">
              <a:rPr lang="tr-TR" smtClean="0"/>
              <a:t>9.01.2021</a:t>
            </a:fld>
            <a:endParaRPr lang="tr-TR"/>
          </a:p>
        </p:txBody>
      </p:sp>
      <p:sp>
        <p:nvSpPr>
          <p:cNvPr id="4" name="Slayt Resmi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5C513D-77F9-43A7-A52C-779A5556459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683851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800" dirty="0">
                <a:effectLst/>
                <a:latin typeface="Kayra"/>
                <a:ea typeface="Times New Roman" panose="02020603050405020304" pitchFamily="18" charset="0"/>
                <a:cs typeface="Times New Roman" panose="02020603050405020304" pitchFamily="18" charset="0"/>
              </a:rPr>
              <a:t>https://www.sorubak.com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5C513D-77F9-43A7-A52C-779A5556459C}" type="slidenum">
              <a:rPr lang="tr-TR" smtClean="0"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161230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F1C41EA1-FFC6-43CE-A56F-F3DCE234294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3FE5BE13-0D55-4232-A104-3F83F213CB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31FB2C57-E536-4D73-995B-85911114B8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CDB8B-0929-46BD-9222-469FE8F791FE}" type="datetimeFigureOut">
              <a:rPr lang="tr-TR" smtClean="0"/>
              <a:t>9.01.2021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8FA2DA1F-61F3-4624-88B1-ABF5CA168D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2E1FA643-11DE-40B0-8304-B661119A60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B5319-F6B7-4C0B-B8FD-A8BE4EE84EB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918928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843F89E5-1A67-4F71-8552-DE18DC5EEF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A51FFF56-55D9-4612-89B5-A034C44EA6B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8E199C4B-95AF-4AB2-B727-147A75D886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CDB8B-0929-46BD-9222-469FE8F791FE}" type="datetimeFigureOut">
              <a:rPr lang="tr-TR" smtClean="0"/>
              <a:t>9.01.2021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CAEF5944-881B-4443-8646-72767F54D1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01D43A20-223D-4F36-ABF9-681798CFD1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B5319-F6B7-4C0B-B8FD-A8BE4EE84EB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741163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:a16="http://schemas.microsoft.com/office/drawing/2014/main" id="{B217DBB8-A1DC-4EAA-A124-6DE0DED5803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1303A93D-2597-478C-868B-F8CB66CF28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C8D90D62-74F2-4EEE-866A-29DA529481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CDB8B-0929-46BD-9222-469FE8F791FE}" type="datetimeFigureOut">
              <a:rPr lang="tr-TR" smtClean="0"/>
              <a:t>9.01.2021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D0F1D6C8-76D7-4F51-8F7F-419BA97354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97787E1A-A8B6-4B36-AA4C-1EDE8D280E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B5319-F6B7-4C0B-B8FD-A8BE4EE84EB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833229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CDB8B-0929-46BD-9222-469FE8F791FE}" type="datetimeFigureOut">
              <a:rPr lang="tr-TR" smtClean="0"/>
              <a:t>9.01.2021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C60B5319-F6B7-4C0B-B8FD-A8BE4EE84EB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807415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CDB8B-0929-46BD-9222-469FE8F791FE}" type="datetimeFigureOut">
              <a:rPr lang="tr-TR" smtClean="0"/>
              <a:t>9.01.2021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B5319-F6B7-4C0B-B8FD-A8BE4EE84EB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888856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CDB8B-0929-46BD-9222-469FE8F791FE}" type="datetimeFigureOut">
              <a:rPr lang="tr-TR" smtClean="0"/>
              <a:t>9.01.2021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C60B5319-F6B7-4C0B-B8FD-A8BE4EE84EB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415147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CDB8B-0929-46BD-9222-469FE8F791FE}" type="datetimeFigureOut">
              <a:rPr lang="tr-TR" smtClean="0"/>
              <a:t>9.01.2021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B5319-F6B7-4C0B-B8FD-A8BE4EE84EB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4509717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CDB8B-0929-46BD-9222-469FE8F791FE}" type="datetimeFigureOut">
              <a:rPr lang="tr-TR" smtClean="0"/>
              <a:t>9.01.2021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B5319-F6B7-4C0B-B8FD-A8BE4EE84EB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217945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CDB8B-0929-46BD-9222-469FE8F791FE}" type="datetimeFigureOut">
              <a:rPr lang="tr-TR" smtClean="0"/>
              <a:t>9.01.2021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B5319-F6B7-4C0B-B8FD-A8BE4EE84EB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730642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CDB8B-0929-46BD-9222-469FE8F791FE}" type="datetimeFigureOut">
              <a:rPr lang="tr-TR" smtClean="0"/>
              <a:t>9.01.2021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B5319-F6B7-4C0B-B8FD-A8BE4EE84EB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624451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CDB8B-0929-46BD-9222-469FE8F791FE}" type="datetimeFigureOut">
              <a:rPr lang="tr-TR" smtClean="0"/>
              <a:t>9.01.2021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B5319-F6B7-4C0B-B8FD-A8BE4EE84EB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1031384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B623E7B6-EA4B-4398-A5D8-1EBCA44B04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57E5AE6C-2187-4E67-B269-D328AC0CE2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DB67A1A8-FFE6-4DCC-A795-8B1957314B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CDB8B-0929-46BD-9222-469FE8F791FE}" type="datetimeFigureOut">
              <a:rPr lang="tr-TR" smtClean="0"/>
              <a:t>9.01.2021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16BEF326-5153-4B52-A806-BE965E17BE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C39DC7BA-20F1-4F37-9E51-70F0229EA1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B5319-F6B7-4C0B-B8FD-A8BE4EE84EB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8962462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CDB8B-0929-46BD-9222-469FE8F791FE}" type="datetimeFigureOut">
              <a:rPr lang="tr-TR" smtClean="0"/>
              <a:t>9.01.2021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B5319-F6B7-4C0B-B8FD-A8BE4EE84EB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034029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CDB8B-0929-46BD-9222-469FE8F791FE}" type="datetimeFigureOut">
              <a:rPr lang="tr-TR" smtClean="0"/>
              <a:t>9.01.2021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C60B5319-F6B7-4C0B-B8FD-A8BE4EE84EB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7102771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CDB8B-0929-46BD-9222-469FE8F791FE}" type="datetimeFigureOut">
              <a:rPr lang="tr-TR" smtClean="0"/>
              <a:t>9.01.2021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C60B5319-F6B7-4C0B-B8FD-A8BE4EE84EB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2743622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CDB8B-0929-46BD-9222-469FE8F791FE}" type="datetimeFigureOut">
              <a:rPr lang="tr-TR" smtClean="0"/>
              <a:t>9.01.2021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C60B5319-F6B7-4C0B-B8FD-A8BE4EE84EB7}" type="slidenum">
              <a:rPr lang="tr-TR" smtClean="0"/>
              <a:t>‹#›</a:t>
            </a:fld>
            <a:endParaRPr lang="tr-TR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1877804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CDB8B-0929-46BD-9222-469FE8F791FE}" type="datetimeFigureOut">
              <a:rPr lang="tr-TR" smtClean="0"/>
              <a:t>9.01.2021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C60B5319-F6B7-4C0B-B8FD-A8BE4EE84EB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8524652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üt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CDB8B-0929-46BD-9222-469FE8F791FE}" type="datetimeFigureOut">
              <a:rPr lang="tr-TR" smtClean="0"/>
              <a:t>9.01.2021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B5319-F6B7-4C0B-B8FD-A8BE4EE84EB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5345417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Resim Sütu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CDB8B-0929-46BD-9222-469FE8F791FE}" type="datetimeFigureOut">
              <a:rPr lang="tr-TR" smtClean="0"/>
              <a:t>9.01.2021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B5319-F6B7-4C0B-B8FD-A8BE4EE84EB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9655590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CDB8B-0929-46BD-9222-469FE8F791FE}" type="datetimeFigureOut">
              <a:rPr lang="tr-TR" smtClean="0"/>
              <a:t>9.01.2021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B5319-F6B7-4C0B-B8FD-A8BE4EE84EB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1449957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8DCCDB8B-0929-46BD-9222-469FE8F791FE}" type="datetimeFigureOut">
              <a:rPr lang="tr-TR" smtClean="0"/>
              <a:t>9.01.2021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C60B5319-F6B7-4C0B-B8FD-A8BE4EE84EB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253925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143985A9-789A-43C0-9BAB-C9F1BAF9F3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6F2D1D90-8203-4388-9140-2B0ED39A9F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008AA320-2711-4BFA-89B6-80DD48299E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CDB8B-0929-46BD-9222-469FE8F791FE}" type="datetimeFigureOut">
              <a:rPr lang="tr-TR" smtClean="0"/>
              <a:t>9.01.2021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546BE79B-70B2-4209-AD43-7CB4FBB74A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13BB9538-F50C-4C59-BA9B-1F121978EE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B5319-F6B7-4C0B-B8FD-A8BE4EE84EB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830903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42BE2B5B-ABC9-46DF-AA3B-DC56AAC446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F3779700-62C8-4337-913C-C3DF708FD31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C6BBFAF-6733-4BDA-9E7B-DF5E2884DB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1552DAE7-32A9-4396-B52A-3A0C5019AB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CDB8B-0929-46BD-9222-469FE8F791FE}" type="datetimeFigureOut">
              <a:rPr lang="tr-TR" smtClean="0"/>
              <a:t>9.01.2021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A84C6670-8634-49B7-970C-3DE7D1FA46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66B6F567-720B-417C-95D4-7603C0490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B5319-F6B7-4C0B-B8FD-A8BE4EE84EB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2918151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AB5C2E42-8DFD-4F9B-BB01-E057E8F3A2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A77A917C-1FDE-4C45-80A1-47F7EBB288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81AA4087-4FCC-47ED-A099-2D02AAFAD5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B7E1FA6C-491A-4AE6-B916-4D7B2EEB942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id="{A34F4A09-68E3-43CF-984F-3DE1D97E582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:a16="http://schemas.microsoft.com/office/drawing/2014/main" id="{DA1BE77E-3DD8-4715-B889-E9C62D18FA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CDB8B-0929-46BD-9222-469FE8F791FE}" type="datetimeFigureOut">
              <a:rPr lang="tr-TR" smtClean="0"/>
              <a:t>9.01.2021</a:t>
            </a:fld>
            <a:endParaRPr lang="tr-TR"/>
          </a:p>
        </p:txBody>
      </p:sp>
      <p:sp>
        <p:nvSpPr>
          <p:cNvPr id="8" name="Alt Bilgi Yer Tutucusu 7">
            <a:extLst>
              <a:ext uri="{FF2B5EF4-FFF2-40B4-BE49-F238E27FC236}">
                <a16:creationId xmlns:a16="http://schemas.microsoft.com/office/drawing/2014/main" id="{ADC12343-F5E5-4577-A744-AC72B7501F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>
            <a:extLst>
              <a:ext uri="{FF2B5EF4-FFF2-40B4-BE49-F238E27FC236}">
                <a16:creationId xmlns:a16="http://schemas.microsoft.com/office/drawing/2014/main" id="{1DC3E82E-356B-48BE-9129-5CC4AB588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B5319-F6B7-4C0B-B8FD-A8BE4EE84EB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7492162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CF796CFB-9398-469C-BAC3-9F0CCA7B0D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id="{2AC917EA-3A06-408C-BBDC-FED54327A5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CDB8B-0929-46BD-9222-469FE8F791FE}" type="datetimeFigureOut">
              <a:rPr lang="tr-TR" smtClean="0"/>
              <a:t>9.01.2021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9CEB2329-5C75-4E90-B538-2D7FE7C7C8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4FA5BA1F-1340-4ABF-865E-92734DAA22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B5319-F6B7-4C0B-B8FD-A8BE4EE84EB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28899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:a16="http://schemas.microsoft.com/office/drawing/2014/main" id="{E4AE2752-81A4-495F-AF4D-6B164FDFAA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CDB8B-0929-46BD-9222-469FE8F791FE}" type="datetimeFigureOut">
              <a:rPr lang="tr-TR" smtClean="0"/>
              <a:t>9.01.2021</a:t>
            </a:fld>
            <a:endParaRPr lang="tr-TR"/>
          </a:p>
        </p:txBody>
      </p:sp>
      <p:sp>
        <p:nvSpPr>
          <p:cNvPr id="3" name="Alt Bilgi Yer Tutucusu 2">
            <a:extLst>
              <a:ext uri="{FF2B5EF4-FFF2-40B4-BE49-F238E27FC236}">
                <a16:creationId xmlns:a16="http://schemas.microsoft.com/office/drawing/2014/main" id="{108551B4-C831-45D1-B3E3-69A1CB642F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FD01383E-50B9-454F-BF88-95C1C45E0C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B5319-F6B7-4C0B-B8FD-A8BE4EE84EB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387345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742A5568-FBD7-413C-A3B5-E930AAF3C6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2F2A1736-2F55-4642-9254-8B611B0CD8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41531E6F-C441-42B3-98AB-E9C8E6225C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48EF9E4A-F64E-4409-B7A2-219D1914BE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CDB8B-0929-46BD-9222-469FE8F791FE}" type="datetimeFigureOut">
              <a:rPr lang="tr-TR" smtClean="0"/>
              <a:t>9.01.2021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D5A76436-93F2-4216-BA2A-5610A25344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B1F5A2C4-1407-46E6-AB62-FD3C987B24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B5319-F6B7-4C0B-B8FD-A8BE4EE84EB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0557882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F57BD77F-02E8-4BFB-90A3-53AA37871E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F9387F74-9248-43FA-BDC5-CC4293434B6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52A5AB56-48E9-4FEC-9855-58A90BA0CE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D956AE4E-14B3-4AB6-B078-098210F6DB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CDB8B-0929-46BD-9222-469FE8F791FE}" type="datetimeFigureOut">
              <a:rPr lang="tr-TR" smtClean="0"/>
              <a:t>9.01.2021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A9697E0A-D3F6-4445-92D9-4A558BCA67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2D0B0CD6-DF5D-4104-B48F-D8AFA34306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B5319-F6B7-4C0B-B8FD-A8BE4EE84EB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5200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:a16="http://schemas.microsoft.com/office/drawing/2014/main" id="{13B923AF-F189-477B-B34A-535F150650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87E3984F-6899-4000-BFD7-77C57E14A5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A1ED3572-1C51-48A1-8BD5-0B5BAFF6DC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CCDB8B-0929-46BD-9222-469FE8F791FE}" type="datetimeFigureOut">
              <a:rPr lang="tr-TR" smtClean="0"/>
              <a:t>9.01.2021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878BDA1D-D2DA-4C14-9825-3EAE2C96CB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8562BE03-6E24-4B5F-94F3-FEC4CB68B95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0B5319-F6B7-4C0B-B8FD-A8BE4EE84EB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702275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CCDB8B-0929-46BD-9222-469FE8F791FE}" type="datetimeFigureOut">
              <a:rPr lang="tr-TR" smtClean="0"/>
              <a:t>9.01.2021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0B5319-F6B7-4C0B-B8FD-A8BE4EE84EB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1533806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  <p:sldLayoutId id="2147483792" r:id="rId12"/>
    <p:sldLayoutId id="2147483793" r:id="rId13"/>
    <p:sldLayoutId id="2147483794" r:id="rId14"/>
    <p:sldLayoutId id="2147483795" r:id="rId15"/>
    <p:sldLayoutId id="2147483796" r:id="rId16"/>
    <p:sldLayoutId id="214748379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gif"/><Relationship Id="rId5" Type="http://schemas.openxmlformats.org/officeDocument/2006/relationships/image" Target="../media/image25.gif"/><Relationship Id="rId4" Type="http://schemas.openxmlformats.org/officeDocument/2006/relationships/image" Target="../media/image24.gif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6000"/>
                <a:shade val="100000"/>
                <a:hueMod val="92000"/>
                <a:satMod val="200000"/>
                <a:lumMod val="138000"/>
              </a:schemeClr>
            </a:gs>
            <a:gs pos="50000">
              <a:schemeClr val="bg2">
                <a:shade val="100000"/>
                <a:hueMod val="100000"/>
                <a:satMod val="110000"/>
                <a:lumMod val="130000"/>
              </a:schemeClr>
            </a:gs>
            <a:gs pos="100000">
              <a:schemeClr val="bg2">
                <a:shade val="78000"/>
                <a:hueMod val="106000"/>
                <a:satMod val="120000"/>
                <a:lumMod val="79000"/>
              </a:schemeClr>
            </a:gs>
          </a:gsLst>
          <a:lin ang="252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D8FB24A-C66A-4669-B8DC-500E6F688C1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0889" r="9091" b="7975"/>
          <a:stretch/>
        </p:blipFill>
        <p:spPr>
          <a:xfrm>
            <a:off x="-3176" y="10"/>
            <a:ext cx="12192000" cy="6857991"/>
          </a:xfrm>
          <a:prstGeom prst="rect">
            <a:avLst/>
          </a:prstGeom>
        </p:spPr>
      </p:pic>
      <p:sp>
        <p:nvSpPr>
          <p:cNvPr id="16" name="Dikdörtgen 15">
            <a:extLst>
              <a:ext uri="{FF2B5EF4-FFF2-40B4-BE49-F238E27FC236}">
                <a16:creationId xmlns:a16="http://schemas.microsoft.com/office/drawing/2014/main" id="{A1E32005-E692-49D9-8156-C6ADAA9D9322}"/>
              </a:ext>
            </a:extLst>
          </p:cNvPr>
          <p:cNvSpPr/>
          <p:nvPr/>
        </p:nvSpPr>
        <p:spPr>
          <a:xfrm>
            <a:off x="3175" y="4394869"/>
            <a:ext cx="8957945" cy="1372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" name="Dikdörtgen 1">
            <a:extLst>
              <a:ext uri="{FF2B5EF4-FFF2-40B4-BE49-F238E27FC236}">
                <a16:creationId xmlns:a16="http://schemas.microsoft.com/office/drawing/2014/main" id="{4F2C6769-21A3-45D5-976C-DE328044EA7C}"/>
              </a:ext>
            </a:extLst>
          </p:cNvPr>
          <p:cNvSpPr/>
          <p:nvPr/>
        </p:nvSpPr>
        <p:spPr>
          <a:xfrm>
            <a:off x="159817" y="4394870"/>
            <a:ext cx="8660625" cy="1372884"/>
          </a:xfrm>
          <a:prstGeom prst="rect">
            <a:avLst/>
          </a:prstGeom>
        </p:spPr>
        <p:txBody>
          <a:bodyPr vert="horz" lIns="91440" tIns="45720" rIns="91440" bIns="45720" rtlCol="0" anchor="b">
            <a:prstTxWarp prst="textDeflateBottom">
              <a:avLst/>
            </a:prstTxWarp>
            <a:normAutofit/>
            <a:scene3d>
              <a:camera prst="perspectiveRelaxedModerately"/>
              <a:lightRig rig="threePt" dir="t"/>
            </a:scene3d>
            <a:sp3d extrusionH="57150">
              <a:bevelT w="57150" h="38100" prst="artDeco"/>
            </a:sp3d>
          </a:bodyPr>
          <a:lstStyle/>
          <a:p>
            <a:pPr algn="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800" b="0" cap="none" spc="0" dirty="0" err="1">
                <a:ln w="0"/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rPr>
              <a:t>Çarpma</a:t>
            </a:r>
            <a:r>
              <a:rPr lang="en-US" sz="4800" b="0" cap="none" spc="0" dirty="0">
                <a:ln w="0"/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en-US" sz="4800" b="0" cap="none" spc="0" dirty="0" err="1">
                <a:ln w="0"/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rPr>
              <a:t>İşlemi</a:t>
            </a:r>
            <a:r>
              <a:rPr lang="en-US" sz="4800" b="0" cap="none" spc="0" dirty="0">
                <a:ln w="0"/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en-US" sz="4800" b="0" cap="none" spc="0" dirty="0" err="1">
                <a:ln w="0"/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rPr>
              <a:t>ve</a:t>
            </a:r>
            <a:r>
              <a:rPr lang="en-US" sz="4800" b="0" cap="none" spc="0" dirty="0">
                <a:ln w="0"/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en-US" sz="4800" b="0" cap="none" spc="0" dirty="0" err="1">
                <a:ln w="0"/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rPr>
              <a:t>Tablosu</a:t>
            </a:r>
            <a:endParaRPr lang="en-US" sz="4800" b="0" cap="none" spc="0" dirty="0">
              <a:ln w="0"/>
              <a:solidFill>
                <a:srgbClr val="FFFF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7" name="Dikdörtgen 16">
            <a:extLst>
              <a:ext uri="{FF2B5EF4-FFF2-40B4-BE49-F238E27FC236}">
                <a16:creationId xmlns:a16="http://schemas.microsoft.com/office/drawing/2014/main" id="{5DD297DB-282D-4D86-8664-A025E775088F}"/>
              </a:ext>
            </a:extLst>
          </p:cNvPr>
          <p:cNvSpPr/>
          <p:nvPr/>
        </p:nvSpPr>
        <p:spPr>
          <a:xfrm>
            <a:off x="9340947" y="4394868"/>
            <a:ext cx="2847877" cy="137288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3370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>
            <a:extLst>
              <a:ext uri="{FF2B5EF4-FFF2-40B4-BE49-F238E27FC236}">
                <a16:creationId xmlns:a16="http://schemas.microsoft.com/office/drawing/2014/main" id="{A2B877D8-A083-4A20-AC41-3B52D755D762}"/>
              </a:ext>
            </a:extLst>
          </p:cNvPr>
          <p:cNvSpPr/>
          <p:nvPr/>
        </p:nvSpPr>
        <p:spPr>
          <a:xfrm>
            <a:off x="722142" y="88632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 BASAMAKLI ÇARPMA:</a:t>
            </a:r>
          </a:p>
        </p:txBody>
      </p:sp>
      <p:sp>
        <p:nvSpPr>
          <p:cNvPr id="5" name="Dikdörtgen 4">
            <a:extLst>
              <a:ext uri="{FF2B5EF4-FFF2-40B4-BE49-F238E27FC236}">
                <a16:creationId xmlns:a16="http://schemas.microsoft.com/office/drawing/2014/main" id="{9E35084F-A394-4DCD-8708-9A2FBFFF2FC6}"/>
              </a:ext>
            </a:extLst>
          </p:cNvPr>
          <p:cNvSpPr/>
          <p:nvPr/>
        </p:nvSpPr>
        <p:spPr>
          <a:xfrm>
            <a:off x="4138978" y="1726159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</a:p>
        </p:txBody>
      </p:sp>
      <p:sp>
        <p:nvSpPr>
          <p:cNvPr id="6" name="Dikdörtgen 5">
            <a:extLst>
              <a:ext uri="{FF2B5EF4-FFF2-40B4-BE49-F238E27FC236}">
                <a16:creationId xmlns:a16="http://schemas.microsoft.com/office/drawing/2014/main" id="{A7B8268C-9418-4019-B10F-CAEFED95021E}"/>
              </a:ext>
            </a:extLst>
          </p:cNvPr>
          <p:cNvSpPr/>
          <p:nvPr/>
        </p:nvSpPr>
        <p:spPr>
          <a:xfrm>
            <a:off x="2815339" y="2532539"/>
            <a:ext cx="61816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</a:p>
        </p:txBody>
      </p:sp>
      <p:sp>
        <p:nvSpPr>
          <p:cNvPr id="7" name="Dikdörtgen 6">
            <a:extLst>
              <a:ext uri="{FF2B5EF4-FFF2-40B4-BE49-F238E27FC236}">
                <a16:creationId xmlns:a16="http://schemas.microsoft.com/office/drawing/2014/main" id="{25C3934A-FB66-4929-981E-974886129661}"/>
              </a:ext>
            </a:extLst>
          </p:cNvPr>
          <p:cNvSpPr/>
          <p:nvPr/>
        </p:nvSpPr>
        <p:spPr>
          <a:xfrm>
            <a:off x="1449750" y="4949047"/>
            <a:ext cx="61735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</a:p>
        </p:txBody>
      </p:sp>
      <p:sp>
        <p:nvSpPr>
          <p:cNvPr id="8" name="Dikdörtgen 7">
            <a:extLst>
              <a:ext uri="{FF2B5EF4-FFF2-40B4-BE49-F238E27FC236}">
                <a16:creationId xmlns:a16="http://schemas.microsoft.com/office/drawing/2014/main" id="{24D26D6E-CDAD-4475-ADB6-7909B3494E6E}"/>
              </a:ext>
            </a:extLst>
          </p:cNvPr>
          <p:cNvSpPr/>
          <p:nvPr/>
        </p:nvSpPr>
        <p:spPr>
          <a:xfrm>
            <a:off x="4813047" y="1726159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</a:p>
        </p:txBody>
      </p:sp>
      <p:sp>
        <p:nvSpPr>
          <p:cNvPr id="9" name="Dikdörtgen 8">
            <a:extLst>
              <a:ext uri="{FF2B5EF4-FFF2-40B4-BE49-F238E27FC236}">
                <a16:creationId xmlns:a16="http://schemas.microsoft.com/office/drawing/2014/main" id="{EF8CDB97-F13B-4438-8D3F-7DF0C93DA2E2}"/>
              </a:ext>
            </a:extLst>
          </p:cNvPr>
          <p:cNvSpPr/>
          <p:nvPr/>
        </p:nvSpPr>
        <p:spPr>
          <a:xfrm>
            <a:off x="4138977" y="2470170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</a:p>
        </p:txBody>
      </p:sp>
      <p:sp>
        <p:nvSpPr>
          <p:cNvPr id="10" name="Dikdörtgen 9">
            <a:extLst>
              <a:ext uri="{FF2B5EF4-FFF2-40B4-BE49-F238E27FC236}">
                <a16:creationId xmlns:a16="http://schemas.microsoft.com/office/drawing/2014/main" id="{40D53454-988D-4B0A-A316-E1F3AA2E94F8}"/>
              </a:ext>
            </a:extLst>
          </p:cNvPr>
          <p:cNvSpPr/>
          <p:nvPr/>
        </p:nvSpPr>
        <p:spPr>
          <a:xfrm>
            <a:off x="4835765" y="2470171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</a:p>
        </p:txBody>
      </p:sp>
      <p:sp>
        <p:nvSpPr>
          <p:cNvPr id="11" name="Dikdörtgen 10">
            <a:extLst>
              <a:ext uri="{FF2B5EF4-FFF2-40B4-BE49-F238E27FC236}">
                <a16:creationId xmlns:a16="http://schemas.microsoft.com/office/drawing/2014/main" id="{005599AD-9262-4085-90BA-DA54E3730B0A}"/>
              </a:ext>
            </a:extLst>
          </p:cNvPr>
          <p:cNvSpPr/>
          <p:nvPr/>
        </p:nvSpPr>
        <p:spPr>
          <a:xfrm>
            <a:off x="5509290" y="3348742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</a:p>
        </p:txBody>
      </p:sp>
      <p:sp>
        <p:nvSpPr>
          <p:cNvPr id="12" name="Dikdörtgen 11">
            <a:extLst>
              <a:ext uri="{FF2B5EF4-FFF2-40B4-BE49-F238E27FC236}">
                <a16:creationId xmlns:a16="http://schemas.microsoft.com/office/drawing/2014/main" id="{8C3996A0-F1F3-460E-B84E-B6BD47E91C79}"/>
              </a:ext>
            </a:extLst>
          </p:cNvPr>
          <p:cNvSpPr/>
          <p:nvPr/>
        </p:nvSpPr>
        <p:spPr>
          <a:xfrm>
            <a:off x="4811962" y="3318921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</a:p>
        </p:txBody>
      </p:sp>
      <p:sp>
        <p:nvSpPr>
          <p:cNvPr id="13" name="Dikdörtgen 12">
            <a:extLst>
              <a:ext uri="{FF2B5EF4-FFF2-40B4-BE49-F238E27FC236}">
                <a16:creationId xmlns:a16="http://schemas.microsoft.com/office/drawing/2014/main" id="{9DA0A800-1AEC-433F-A566-AF5DFFB6FD5B}"/>
              </a:ext>
            </a:extLst>
          </p:cNvPr>
          <p:cNvSpPr/>
          <p:nvPr/>
        </p:nvSpPr>
        <p:spPr>
          <a:xfrm>
            <a:off x="4138978" y="3348742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</a:p>
        </p:txBody>
      </p:sp>
      <p:sp>
        <p:nvSpPr>
          <p:cNvPr id="14" name="Dikdörtgen 13">
            <a:extLst>
              <a:ext uri="{FF2B5EF4-FFF2-40B4-BE49-F238E27FC236}">
                <a16:creationId xmlns:a16="http://schemas.microsoft.com/office/drawing/2014/main" id="{DCC75485-885F-48FC-AE7A-30E8B0DFEF6F}"/>
              </a:ext>
            </a:extLst>
          </p:cNvPr>
          <p:cNvSpPr/>
          <p:nvPr/>
        </p:nvSpPr>
        <p:spPr>
          <a:xfrm>
            <a:off x="4809151" y="4088128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</a:p>
        </p:txBody>
      </p:sp>
      <p:sp>
        <p:nvSpPr>
          <p:cNvPr id="15" name="Dikdörtgen 14">
            <a:extLst>
              <a:ext uri="{FF2B5EF4-FFF2-40B4-BE49-F238E27FC236}">
                <a16:creationId xmlns:a16="http://schemas.microsoft.com/office/drawing/2014/main" id="{FDAC896D-8E92-4190-B337-9E7EAC2632EB}"/>
              </a:ext>
            </a:extLst>
          </p:cNvPr>
          <p:cNvSpPr/>
          <p:nvPr/>
        </p:nvSpPr>
        <p:spPr>
          <a:xfrm>
            <a:off x="4152370" y="4102194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</a:p>
        </p:txBody>
      </p:sp>
      <p:sp>
        <p:nvSpPr>
          <p:cNvPr id="16" name="Dikdörtgen 15">
            <a:extLst>
              <a:ext uri="{FF2B5EF4-FFF2-40B4-BE49-F238E27FC236}">
                <a16:creationId xmlns:a16="http://schemas.microsoft.com/office/drawing/2014/main" id="{C873460C-6ED5-4CED-BE96-C46630EB4896}"/>
              </a:ext>
            </a:extLst>
          </p:cNvPr>
          <p:cNvSpPr/>
          <p:nvPr/>
        </p:nvSpPr>
        <p:spPr>
          <a:xfrm>
            <a:off x="3435353" y="4149375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</a:p>
        </p:txBody>
      </p:sp>
      <p:sp>
        <p:nvSpPr>
          <p:cNvPr id="17" name="Dikdörtgen 16">
            <a:extLst>
              <a:ext uri="{FF2B5EF4-FFF2-40B4-BE49-F238E27FC236}">
                <a16:creationId xmlns:a16="http://schemas.microsoft.com/office/drawing/2014/main" id="{EB91D6DE-9EED-4A74-A9D4-B9C6CEC4BDC1}"/>
              </a:ext>
            </a:extLst>
          </p:cNvPr>
          <p:cNvSpPr/>
          <p:nvPr/>
        </p:nvSpPr>
        <p:spPr>
          <a:xfrm>
            <a:off x="5509291" y="1726159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</a:p>
        </p:txBody>
      </p:sp>
      <p:sp>
        <p:nvSpPr>
          <p:cNvPr id="18" name="Dikdörtgen 17">
            <a:extLst>
              <a:ext uri="{FF2B5EF4-FFF2-40B4-BE49-F238E27FC236}">
                <a16:creationId xmlns:a16="http://schemas.microsoft.com/office/drawing/2014/main" id="{E05F3A61-A397-41A8-9329-590DF0538249}"/>
              </a:ext>
            </a:extLst>
          </p:cNvPr>
          <p:cNvSpPr/>
          <p:nvPr/>
        </p:nvSpPr>
        <p:spPr>
          <a:xfrm>
            <a:off x="4827115" y="5830324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</a:p>
        </p:txBody>
      </p:sp>
      <p:sp>
        <p:nvSpPr>
          <p:cNvPr id="19" name="Dikdörtgen 18">
            <a:extLst>
              <a:ext uri="{FF2B5EF4-FFF2-40B4-BE49-F238E27FC236}">
                <a16:creationId xmlns:a16="http://schemas.microsoft.com/office/drawing/2014/main" id="{8ABB5A75-3BEB-4608-BA13-DB06C350C53F}"/>
              </a:ext>
            </a:extLst>
          </p:cNvPr>
          <p:cNvSpPr/>
          <p:nvPr/>
        </p:nvSpPr>
        <p:spPr>
          <a:xfrm>
            <a:off x="4181182" y="5833436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</a:p>
        </p:txBody>
      </p:sp>
      <p:sp>
        <p:nvSpPr>
          <p:cNvPr id="20" name="Dikdörtgen 19">
            <a:extLst>
              <a:ext uri="{FF2B5EF4-FFF2-40B4-BE49-F238E27FC236}">
                <a16:creationId xmlns:a16="http://schemas.microsoft.com/office/drawing/2014/main" id="{513A6112-EA70-40A3-90DF-B2D9F4303E2E}"/>
              </a:ext>
            </a:extLst>
          </p:cNvPr>
          <p:cNvSpPr/>
          <p:nvPr/>
        </p:nvSpPr>
        <p:spPr>
          <a:xfrm>
            <a:off x="3449420" y="5830613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</a:p>
        </p:txBody>
      </p:sp>
      <p:sp>
        <p:nvSpPr>
          <p:cNvPr id="21" name="Dikdörtgen 20">
            <a:extLst>
              <a:ext uri="{FF2B5EF4-FFF2-40B4-BE49-F238E27FC236}">
                <a16:creationId xmlns:a16="http://schemas.microsoft.com/office/drawing/2014/main" id="{6BDF41B7-267E-447E-8A47-18167E2CCA3E}"/>
              </a:ext>
            </a:extLst>
          </p:cNvPr>
          <p:cNvSpPr/>
          <p:nvPr/>
        </p:nvSpPr>
        <p:spPr>
          <a:xfrm>
            <a:off x="2790130" y="5847504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</a:p>
        </p:txBody>
      </p:sp>
      <p:sp>
        <p:nvSpPr>
          <p:cNvPr id="22" name="Eksi 4">
            <a:extLst>
              <a:ext uri="{FF2B5EF4-FFF2-40B4-BE49-F238E27FC236}">
                <a16:creationId xmlns:a16="http://schemas.microsoft.com/office/drawing/2014/main" id="{43912318-C068-45F4-8B52-0BF19905B9A6}"/>
              </a:ext>
            </a:extLst>
          </p:cNvPr>
          <p:cNvSpPr/>
          <p:nvPr/>
        </p:nvSpPr>
        <p:spPr>
          <a:xfrm>
            <a:off x="260803" y="5595767"/>
            <a:ext cx="7023809" cy="533673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Eksi 22">
            <a:extLst>
              <a:ext uri="{FF2B5EF4-FFF2-40B4-BE49-F238E27FC236}">
                <a16:creationId xmlns:a16="http://schemas.microsoft.com/office/drawing/2014/main" id="{93B80BF1-84D5-4ADB-A55E-096D621F6E5D}"/>
              </a:ext>
            </a:extLst>
          </p:cNvPr>
          <p:cNvSpPr/>
          <p:nvPr/>
        </p:nvSpPr>
        <p:spPr>
          <a:xfrm>
            <a:off x="2049731" y="3146589"/>
            <a:ext cx="4874840" cy="533673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Dikdörtgen 23">
            <a:extLst>
              <a:ext uri="{FF2B5EF4-FFF2-40B4-BE49-F238E27FC236}">
                <a16:creationId xmlns:a16="http://schemas.microsoft.com/office/drawing/2014/main" id="{C0ED9F7A-1BEB-4688-AC5C-AEB424254A58}"/>
              </a:ext>
            </a:extLst>
          </p:cNvPr>
          <p:cNvSpPr/>
          <p:nvPr/>
        </p:nvSpPr>
        <p:spPr>
          <a:xfrm>
            <a:off x="6641623" y="1818493"/>
            <a:ext cx="3702820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çarpan</a:t>
            </a:r>
          </a:p>
        </p:txBody>
      </p:sp>
      <p:sp>
        <p:nvSpPr>
          <p:cNvPr id="25" name="Dikdörtgen 24">
            <a:extLst>
              <a:ext uri="{FF2B5EF4-FFF2-40B4-BE49-F238E27FC236}">
                <a16:creationId xmlns:a16="http://schemas.microsoft.com/office/drawing/2014/main" id="{8999B0A3-665B-4E11-A2A0-EEC3773788A1}"/>
              </a:ext>
            </a:extLst>
          </p:cNvPr>
          <p:cNvSpPr/>
          <p:nvPr/>
        </p:nvSpPr>
        <p:spPr>
          <a:xfrm>
            <a:off x="6605373" y="5799669"/>
            <a:ext cx="3702820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çarpım</a:t>
            </a:r>
          </a:p>
        </p:txBody>
      </p:sp>
      <p:sp>
        <p:nvSpPr>
          <p:cNvPr id="26" name="Dikdörtgen 25">
            <a:extLst>
              <a:ext uri="{FF2B5EF4-FFF2-40B4-BE49-F238E27FC236}">
                <a16:creationId xmlns:a16="http://schemas.microsoft.com/office/drawing/2014/main" id="{07EEB72F-4E4B-43D6-B08A-9868B04A3F8D}"/>
              </a:ext>
            </a:extLst>
          </p:cNvPr>
          <p:cNvSpPr/>
          <p:nvPr/>
        </p:nvSpPr>
        <p:spPr>
          <a:xfrm>
            <a:off x="6605373" y="2663548"/>
            <a:ext cx="3702820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çarpan</a:t>
            </a:r>
          </a:p>
        </p:txBody>
      </p:sp>
      <p:sp>
        <p:nvSpPr>
          <p:cNvPr id="27" name="Dikdörtgen 26">
            <a:extLst>
              <a:ext uri="{FF2B5EF4-FFF2-40B4-BE49-F238E27FC236}">
                <a16:creationId xmlns:a16="http://schemas.microsoft.com/office/drawing/2014/main" id="{D1ECFB47-119E-48DC-BE73-716090816346}"/>
              </a:ext>
            </a:extLst>
          </p:cNvPr>
          <p:cNvSpPr/>
          <p:nvPr/>
        </p:nvSpPr>
        <p:spPr>
          <a:xfrm>
            <a:off x="5424050" y="5759987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</a:p>
        </p:txBody>
      </p:sp>
      <p:sp>
        <p:nvSpPr>
          <p:cNvPr id="28" name="Dikdörtgen 27">
            <a:extLst>
              <a:ext uri="{FF2B5EF4-FFF2-40B4-BE49-F238E27FC236}">
                <a16:creationId xmlns:a16="http://schemas.microsoft.com/office/drawing/2014/main" id="{DB707DF7-C997-4887-9121-3190FCF40C66}"/>
              </a:ext>
            </a:extLst>
          </p:cNvPr>
          <p:cNvSpPr/>
          <p:nvPr/>
        </p:nvSpPr>
        <p:spPr>
          <a:xfrm>
            <a:off x="5537218" y="2429862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</a:p>
        </p:txBody>
      </p:sp>
      <p:sp>
        <p:nvSpPr>
          <p:cNvPr id="29" name="Dikdörtgen 28">
            <a:extLst>
              <a:ext uri="{FF2B5EF4-FFF2-40B4-BE49-F238E27FC236}">
                <a16:creationId xmlns:a16="http://schemas.microsoft.com/office/drawing/2014/main" id="{5CFF4AE5-5C3D-4045-A93D-ECA1EC4BD41A}"/>
              </a:ext>
            </a:extLst>
          </p:cNvPr>
          <p:cNvSpPr/>
          <p:nvPr/>
        </p:nvSpPr>
        <p:spPr>
          <a:xfrm>
            <a:off x="3435211" y="3386299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</a:p>
        </p:txBody>
      </p:sp>
      <p:sp>
        <p:nvSpPr>
          <p:cNvPr id="30" name="Dikdörtgen 29">
            <a:extLst>
              <a:ext uri="{FF2B5EF4-FFF2-40B4-BE49-F238E27FC236}">
                <a16:creationId xmlns:a16="http://schemas.microsoft.com/office/drawing/2014/main" id="{DABCBE43-F966-48FD-8D83-0FB0D7C6FBDD}"/>
              </a:ext>
            </a:extLst>
          </p:cNvPr>
          <p:cNvSpPr/>
          <p:nvPr/>
        </p:nvSpPr>
        <p:spPr>
          <a:xfrm>
            <a:off x="4152369" y="4877828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</a:p>
        </p:txBody>
      </p:sp>
      <p:sp>
        <p:nvSpPr>
          <p:cNvPr id="31" name="Dikdörtgen 30">
            <a:extLst>
              <a:ext uri="{FF2B5EF4-FFF2-40B4-BE49-F238E27FC236}">
                <a16:creationId xmlns:a16="http://schemas.microsoft.com/office/drawing/2014/main" id="{BDD08E7E-DC19-4E92-8CD1-A5F8418B7675}"/>
              </a:ext>
            </a:extLst>
          </p:cNvPr>
          <p:cNvSpPr/>
          <p:nvPr/>
        </p:nvSpPr>
        <p:spPr>
          <a:xfrm>
            <a:off x="3442190" y="4885866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</a:p>
        </p:txBody>
      </p:sp>
      <p:sp>
        <p:nvSpPr>
          <p:cNvPr id="32" name="Dikdörtgen 31">
            <a:extLst>
              <a:ext uri="{FF2B5EF4-FFF2-40B4-BE49-F238E27FC236}">
                <a16:creationId xmlns:a16="http://schemas.microsoft.com/office/drawing/2014/main" id="{C3B0D678-0EDD-4F32-A056-F8C93D838CD7}"/>
              </a:ext>
            </a:extLst>
          </p:cNvPr>
          <p:cNvSpPr/>
          <p:nvPr/>
        </p:nvSpPr>
        <p:spPr>
          <a:xfrm>
            <a:off x="2796823" y="4892282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</a:p>
        </p:txBody>
      </p:sp>
      <p:sp>
        <p:nvSpPr>
          <p:cNvPr id="33" name="Dikdörtgen 32">
            <a:extLst>
              <a:ext uri="{FF2B5EF4-FFF2-40B4-BE49-F238E27FC236}">
                <a16:creationId xmlns:a16="http://schemas.microsoft.com/office/drawing/2014/main" id="{7CECF058-F4C2-498F-86A5-58D26BA5093F}"/>
              </a:ext>
            </a:extLst>
          </p:cNvPr>
          <p:cNvSpPr/>
          <p:nvPr/>
        </p:nvSpPr>
        <p:spPr>
          <a:xfrm>
            <a:off x="2172044" y="4885026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</a:p>
        </p:txBody>
      </p:sp>
      <p:sp>
        <p:nvSpPr>
          <p:cNvPr id="34" name="Dikdörtgen 33">
            <a:extLst>
              <a:ext uri="{FF2B5EF4-FFF2-40B4-BE49-F238E27FC236}">
                <a16:creationId xmlns:a16="http://schemas.microsoft.com/office/drawing/2014/main" id="{89DFEA7A-1A3F-4B8C-B426-ED8FBFC122FF}"/>
              </a:ext>
            </a:extLst>
          </p:cNvPr>
          <p:cNvSpPr/>
          <p:nvPr/>
        </p:nvSpPr>
        <p:spPr>
          <a:xfrm>
            <a:off x="2752634" y="4121239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</a:p>
        </p:txBody>
      </p:sp>
      <p:sp>
        <p:nvSpPr>
          <p:cNvPr id="35" name="Dikdörtgen 34">
            <a:extLst>
              <a:ext uri="{FF2B5EF4-FFF2-40B4-BE49-F238E27FC236}">
                <a16:creationId xmlns:a16="http://schemas.microsoft.com/office/drawing/2014/main" id="{AD9E4FCF-FAA5-408F-B8C1-D078D2CAA68C}"/>
              </a:ext>
            </a:extLst>
          </p:cNvPr>
          <p:cNvSpPr/>
          <p:nvPr/>
        </p:nvSpPr>
        <p:spPr>
          <a:xfrm>
            <a:off x="2184011" y="5844682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2511741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4" fill="hold">
                      <p:stCondLst>
                        <p:cond delay="indefinite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2" fill="hold">
                      <p:stCondLst>
                        <p:cond delay="indefinite"/>
                      </p:stCondLst>
                      <p:childTnLst>
                        <p:par>
                          <p:cTn id="273" fill="hold">
                            <p:stCondLst>
                              <p:cond delay="0"/>
                            </p:stCondLst>
                            <p:childTnLst>
                              <p:par>
                                <p:cTn id="2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1" fill="hold">
                      <p:stCondLst>
                        <p:cond delay="indefinite"/>
                      </p:stCondLst>
                      <p:childTnLst>
                        <p:par>
                          <p:cTn id="282" fill="hold">
                            <p:stCondLst>
                              <p:cond delay="0"/>
                            </p:stCondLst>
                            <p:childTnLst>
                              <p:par>
                                <p:cTn id="2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0" fill="hold">
                      <p:stCondLst>
                        <p:cond delay="indefinite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9" fill="hold">
                      <p:stCondLst>
                        <p:cond delay="indefinite"/>
                      </p:stCondLst>
                      <p:childTnLst>
                        <p:par>
                          <p:cTn id="300" fill="hold">
                            <p:stCondLst>
                              <p:cond delay="0"/>
                            </p:stCondLst>
                            <p:childTnLst>
                              <p:par>
                                <p:cTn id="30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7" fill="hold">
                      <p:stCondLst>
                        <p:cond delay="indefinite"/>
                      </p:stCondLst>
                      <p:childTnLst>
                        <p:par>
                          <p:cTn id="308" fill="hold">
                            <p:stCondLst>
                              <p:cond delay="0"/>
                            </p:stCondLst>
                            <p:childTnLst>
                              <p:par>
                                <p:cTn id="30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6000"/>
                <a:shade val="100000"/>
                <a:hueMod val="92000"/>
                <a:satMod val="200000"/>
                <a:lumMod val="138000"/>
              </a:schemeClr>
            </a:gs>
            <a:gs pos="50000">
              <a:schemeClr val="bg2">
                <a:shade val="100000"/>
                <a:hueMod val="100000"/>
                <a:satMod val="110000"/>
                <a:lumMod val="130000"/>
              </a:schemeClr>
            </a:gs>
            <a:gs pos="100000">
              <a:schemeClr val="bg2">
                <a:shade val="78000"/>
                <a:hueMod val="106000"/>
                <a:satMod val="120000"/>
                <a:lumMod val="79000"/>
              </a:schemeClr>
            </a:gs>
          </a:gsLst>
          <a:lin ang="252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oğa içeren bir resim&#10;&#10;Açıklama otomatik olarak oluşturuldu">
            <a:extLst>
              <a:ext uri="{FF2B5EF4-FFF2-40B4-BE49-F238E27FC236}">
                <a16:creationId xmlns:a16="http://schemas.microsoft.com/office/drawing/2014/main" id="{97AE877F-B6DB-4E23-BCFC-18FE7881ED4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5033" r="9091" b="13831"/>
          <a:stretch/>
        </p:blipFill>
        <p:spPr>
          <a:xfrm>
            <a:off x="-3176" y="10"/>
            <a:ext cx="12192000" cy="6857991"/>
          </a:xfrm>
          <a:prstGeom prst="rect">
            <a:avLst/>
          </a:prstGeom>
        </p:spPr>
      </p:pic>
      <p:sp>
        <p:nvSpPr>
          <p:cNvPr id="19" name="Dikdörtgen 18">
            <a:extLst>
              <a:ext uri="{FF2B5EF4-FFF2-40B4-BE49-F238E27FC236}">
                <a16:creationId xmlns:a16="http://schemas.microsoft.com/office/drawing/2014/main" id="{F0EE56EA-26D5-4FA5-8D62-C6F3EE2D6A12}"/>
              </a:ext>
            </a:extLst>
          </p:cNvPr>
          <p:cNvSpPr/>
          <p:nvPr/>
        </p:nvSpPr>
        <p:spPr>
          <a:xfrm>
            <a:off x="3175" y="4159045"/>
            <a:ext cx="9014216" cy="14748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Başlık 3">
            <a:extLst>
              <a:ext uri="{FF2B5EF4-FFF2-40B4-BE49-F238E27FC236}">
                <a16:creationId xmlns:a16="http://schemas.microsoft.com/office/drawing/2014/main" id="{973216B3-7B74-45B5-8F69-4E644D1B67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4745" y="4402667"/>
            <a:ext cx="8659055" cy="1231264"/>
          </a:xfrm>
        </p:spPr>
        <p:txBody>
          <a:bodyPr>
            <a:prstTxWarp prst="textDeflateBottom">
              <a:avLst/>
            </a:prstTxWarp>
            <a:normAutofit/>
            <a:scene3d>
              <a:camera prst="perspectiveRelaxedModerately"/>
              <a:lightRig rig="threePt" dir="t"/>
            </a:scene3d>
            <a:sp3d extrusionH="57150">
              <a:bevelT w="57150" h="38100" prst="artDeco"/>
            </a:sp3d>
          </a:bodyPr>
          <a:lstStyle/>
          <a:p>
            <a:r>
              <a:rPr lang="tr-TR" sz="3000" dirty="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10, 100 ve 1.000</a:t>
            </a:r>
            <a:br>
              <a:rPr lang="tr-TR" sz="3000" dirty="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</a:br>
            <a:r>
              <a:rPr lang="tr-TR" sz="3000" dirty="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ile Kolay Çarpma</a:t>
            </a:r>
          </a:p>
        </p:txBody>
      </p:sp>
      <p:sp>
        <p:nvSpPr>
          <p:cNvPr id="20" name="Dikdörtgen 19">
            <a:extLst>
              <a:ext uri="{FF2B5EF4-FFF2-40B4-BE49-F238E27FC236}">
                <a16:creationId xmlns:a16="http://schemas.microsoft.com/office/drawing/2014/main" id="{D7D8C475-CEDA-4326-B865-4D70B793FDEA}"/>
              </a:ext>
            </a:extLst>
          </p:cNvPr>
          <p:cNvSpPr/>
          <p:nvPr/>
        </p:nvSpPr>
        <p:spPr>
          <a:xfrm>
            <a:off x="9168962" y="4159046"/>
            <a:ext cx="3026214" cy="147488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38379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C420D241-48DD-4DB0-BCED-EBA54BBC35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678" y="689317"/>
            <a:ext cx="10072467" cy="1153552"/>
          </a:xfrm>
        </p:spPr>
        <p:txBody>
          <a:bodyPr>
            <a:noAutofit/>
          </a:bodyPr>
          <a:lstStyle/>
          <a:p>
            <a:pPr algn="ctr"/>
            <a:r>
              <a:rPr lang="tr-TR" sz="4800" dirty="0">
                <a:solidFill>
                  <a:srgbClr val="FFFF00"/>
                </a:solidFill>
              </a:rPr>
              <a:t>10 ile Kısa Yoldan Çarpma İşlemi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A05A1025-581F-4677-B38C-94326A806F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3401" y="2454573"/>
            <a:ext cx="5402998" cy="145773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Bütün sıfırları görmeden işlemi yapıyoruz. İşlem </a:t>
            </a:r>
            <a:r>
              <a:rPr lang="tr-TR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bittikden</a:t>
            </a:r>
            <a:r>
              <a:rPr lang="tr-TR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sonra görmediğimiz sıfırları en sağa yazıyoruz.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B2F0D92B-373C-4490-B2F3-4BD7416875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5602" y="2665589"/>
            <a:ext cx="5786398" cy="3776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0508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C420D241-48DD-4DB0-BCED-EBA54BBC35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475" y="745588"/>
            <a:ext cx="10227212" cy="1083212"/>
          </a:xfrm>
        </p:spPr>
        <p:txBody>
          <a:bodyPr>
            <a:noAutofit/>
          </a:bodyPr>
          <a:lstStyle/>
          <a:p>
            <a:pPr algn="ctr"/>
            <a:r>
              <a:rPr lang="tr-TR" sz="4800" dirty="0">
                <a:solidFill>
                  <a:srgbClr val="FFFF00"/>
                </a:solidFill>
              </a:rPr>
              <a:t>100 ile Kısa Yoldan Çarpma İşlemi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A05A1025-581F-4677-B38C-94326A806F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670" y="2583878"/>
            <a:ext cx="5671330" cy="145773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Bütün sıfırları görmeden işlemi yapıyoruz. İşlem </a:t>
            </a:r>
            <a:r>
              <a:rPr lang="tr-TR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bittikden</a:t>
            </a:r>
            <a:r>
              <a:rPr lang="tr-TR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sonra görmediğimiz sıfırları en sağa yazıyoruz.</a:t>
            </a:r>
          </a:p>
        </p:txBody>
      </p:sp>
      <p:pic>
        <p:nvPicPr>
          <p:cNvPr id="6" name="Resim 5">
            <a:extLst>
              <a:ext uri="{FF2B5EF4-FFF2-40B4-BE49-F238E27FC236}">
                <a16:creationId xmlns:a16="http://schemas.microsoft.com/office/drawing/2014/main" id="{01CBD3B0-B491-426F-9858-AF58893876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2548" y="2583878"/>
            <a:ext cx="5444782" cy="3636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5925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C420D241-48DD-4DB0-BCED-EBA54BBC35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610" y="637362"/>
            <a:ext cx="10128738" cy="1280890"/>
          </a:xfrm>
        </p:spPr>
        <p:txBody>
          <a:bodyPr>
            <a:noAutofit/>
          </a:bodyPr>
          <a:lstStyle/>
          <a:p>
            <a:pPr algn="ctr"/>
            <a:r>
              <a:rPr lang="tr-TR" sz="4800" dirty="0">
                <a:solidFill>
                  <a:srgbClr val="FFFF00"/>
                </a:solidFill>
              </a:rPr>
              <a:t>1.000 ile Kısa Yoldan Çarpma İşlemi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A05A1025-581F-4677-B38C-94326A806F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2030" y="2283247"/>
            <a:ext cx="5106573" cy="145773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Bütün sıfırları görmeden işlemi yapıyoruz. İşlem </a:t>
            </a:r>
            <a:r>
              <a:rPr lang="tr-TR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bittikden</a:t>
            </a:r>
            <a:r>
              <a:rPr lang="tr-TR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sonra görmediğimiz sıfırları en sağa yazıyoruz.</a:t>
            </a:r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E2940ACD-F360-445D-A5ED-10AA0D43454A}"/>
              </a:ext>
            </a:extLst>
          </p:cNvPr>
          <p:cNvSpPr txBox="1"/>
          <p:nvPr/>
        </p:nvSpPr>
        <p:spPr>
          <a:xfrm flipH="1">
            <a:off x="5401994" y="2845253"/>
            <a:ext cx="793938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0" dirty="0"/>
              <a:t>1.000</a:t>
            </a:r>
          </a:p>
        </p:txBody>
      </p:sp>
    </p:spTree>
    <p:extLst>
      <p:ext uri="{BB962C8B-B14F-4D97-AF65-F5344CB8AC3E}">
        <p14:creationId xmlns:p14="http://schemas.microsoft.com/office/powerpoint/2010/main" val="5664194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Tablo 21">
            <a:extLst>
              <a:ext uri="{FF2B5EF4-FFF2-40B4-BE49-F238E27FC236}">
                <a16:creationId xmlns:a16="http://schemas.microsoft.com/office/drawing/2014/main" id="{BF54E785-FF1F-40A0-9316-56F964D5E2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8425080"/>
              </p:ext>
            </p:extLst>
          </p:nvPr>
        </p:nvGraphicFramePr>
        <p:xfrm>
          <a:off x="-2" y="0"/>
          <a:ext cx="12192000" cy="685800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3958900207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648820306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470899134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1508104571"/>
                    </a:ext>
                  </a:extLst>
                </a:gridCol>
              </a:tblGrid>
              <a:tr h="13716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55299899"/>
                  </a:ext>
                </a:extLst>
              </a:tr>
              <a:tr h="13716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2969943"/>
                  </a:ext>
                </a:extLst>
              </a:tr>
              <a:tr h="13716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8056212"/>
                  </a:ext>
                </a:extLst>
              </a:tr>
              <a:tr h="13716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9525556"/>
                  </a:ext>
                </a:extLst>
              </a:tr>
              <a:tr h="13716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9247594"/>
                  </a:ext>
                </a:extLst>
              </a:tr>
            </a:tbl>
          </a:graphicData>
        </a:graphic>
      </p:graphicFrame>
      <p:sp>
        <p:nvSpPr>
          <p:cNvPr id="8" name="Dikdörtgen 7">
            <a:extLst>
              <a:ext uri="{FF2B5EF4-FFF2-40B4-BE49-F238E27FC236}">
                <a16:creationId xmlns:a16="http://schemas.microsoft.com/office/drawing/2014/main" id="{B81F306E-60A4-49B6-936A-56B264F4F7A2}"/>
              </a:ext>
            </a:extLst>
          </p:cNvPr>
          <p:cNvSpPr/>
          <p:nvPr/>
        </p:nvSpPr>
        <p:spPr>
          <a:xfrm>
            <a:off x="3358893" y="254943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</a:p>
        </p:txBody>
      </p:sp>
      <p:sp>
        <p:nvSpPr>
          <p:cNvPr id="9" name="Dikdörtgen 8">
            <a:extLst>
              <a:ext uri="{FF2B5EF4-FFF2-40B4-BE49-F238E27FC236}">
                <a16:creationId xmlns:a16="http://schemas.microsoft.com/office/drawing/2014/main" id="{49BA42DD-CD28-442E-A843-39B80B085385}"/>
              </a:ext>
            </a:extLst>
          </p:cNvPr>
          <p:cNvSpPr/>
          <p:nvPr/>
        </p:nvSpPr>
        <p:spPr>
          <a:xfrm>
            <a:off x="884422" y="-84406"/>
            <a:ext cx="115212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</a:p>
        </p:txBody>
      </p:sp>
      <p:sp>
        <p:nvSpPr>
          <p:cNvPr id="10" name="Dikdörtgen 9">
            <a:extLst>
              <a:ext uri="{FF2B5EF4-FFF2-40B4-BE49-F238E27FC236}">
                <a16:creationId xmlns:a16="http://schemas.microsoft.com/office/drawing/2014/main" id="{07848E80-9DE9-4BDE-8E5D-9CD3A61A2308}"/>
              </a:ext>
            </a:extLst>
          </p:cNvPr>
          <p:cNvSpPr/>
          <p:nvPr/>
        </p:nvSpPr>
        <p:spPr>
          <a:xfrm>
            <a:off x="6357958" y="254943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</a:p>
        </p:txBody>
      </p:sp>
      <p:sp>
        <p:nvSpPr>
          <p:cNvPr id="11" name="Dikdörtgen 10">
            <a:extLst>
              <a:ext uri="{FF2B5EF4-FFF2-40B4-BE49-F238E27FC236}">
                <a16:creationId xmlns:a16="http://schemas.microsoft.com/office/drawing/2014/main" id="{E9DDDC2E-97C6-48D8-B66A-A05D0F806D70}"/>
              </a:ext>
            </a:extLst>
          </p:cNvPr>
          <p:cNvSpPr/>
          <p:nvPr/>
        </p:nvSpPr>
        <p:spPr>
          <a:xfrm>
            <a:off x="9561022" y="254943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</a:t>
            </a:r>
          </a:p>
        </p:txBody>
      </p:sp>
      <p:sp>
        <p:nvSpPr>
          <p:cNvPr id="12" name="Dikdörtgen 11">
            <a:extLst>
              <a:ext uri="{FF2B5EF4-FFF2-40B4-BE49-F238E27FC236}">
                <a16:creationId xmlns:a16="http://schemas.microsoft.com/office/drawing/2014/main" id="{D518A188-2D84-45E4-8A94-553F47447BE5}"/>
              </a:ext>
            </a:extLst>
          </p:cNvPr>
          <p:cNvSpPr/>
          <p:nvPr/>
        </p:nvSpPr>
        <p:spPr>
          <a:xfrm>
            <a:off x="285551" y="1575349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</a:t>
            </a:r>
          </a:p>
        </p:txBody>
      </p:sp>
      <p:sp>
        <p:nvSpPr>
          <p:cNvPr id="13" name="Dikdörtgen 12">
            <a:extLst>
              <a:ext uri="{FF2B5EF4-FFF2-40B4-BE49-F238E27FC236}">
                <a16:creationId xmlns:a16="http://schemas.microsoft.com/office/drawing/2014/main" id="{3EA35F08-ED3C-40E3-9B09-7D488094DEC3}"/>
              </a:ext>
            </a:extLst>
          </p:cNvPr>
          <p:cNvSpPr/>
          <p:nvPr/>
        </p:nvSpPr>
        <p:spPr>
          <a:xfrm>
            <a:off x="298308" y="2967335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854</a:t>
            </a:r>
          </a:p>
        </p:txBody>
      </p:sp>
      <p:sp>
        <p:nvSpPr>
          <p:cNvPr id="14" name="Dikdörtgen 13">
            <a:extLst>
              <a:ext uri="{FF2B5EF4-FFF2-40B4-BE49-F238E27FC236}">
                <a16:creationId xmlns:a16="http://schemas.microsoft.com/office/drawing/2014/main" id="{1FBF65E0-AD12-4C58-9993-A6522D20D301}"/>
              </a:ext>
            </a:extLst>
          </p:cNvPr>
          <p:cNvSpPr/>
          <p:nvPr/>
        </p:nvSpPr>
        <p:spPr>
          <a:xfrm>
            <a:off x="278774" y="4282664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986</a:t>
            </a:r>
          </a:p>
        </p:txBody>
      </p:sp>
      <p:sp>
        <p:nvSpPr>
          <p:cNvPr id="15" name="Dikdörtgen 14">
            <a:extLst>
              <a:ext uri="{FF2B5EF4-FFF2-40B4-BE49-F238E27FC236}">
                <a16:creationId xmlns:a16="http://schemas.microsoft.com/office/drawing/2014/main" id="{04DF2571-5EF2-4E41-8EFE-D52F46855320}"/>
              </a:ext>
            </a:extLst>
          </p:cNvPr>
          <p:cNvSpPr/>
          <p:nvPr/>
        </p:nvSpPr>
        <p:spPr>
          <a:xfrm>
            <a:off x="278774" y="5715989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</a:t>
            </a:r>
          </a:p>
        </p:txBody>
      </p:sp>
      <p:sp>
        <p:nvSpPr>
          <p:cNvPr id="16" name="Dikdörtgen 15">
            <a:extLst>
              <a:ext uri="{FF2B5EF4-FFF2-40B4-BE49-F238E27FC236}">
                <a16:creationId xmlns:a16="http://schemas.microsoft.com/office/drawing/2014/main" id="{91B7A071-C2D8-4004-BCB4-524811EC5AA1}"/>
              </a:ext>
            </a:extLst>
          </p:cNvPr>
          <p:cNvSpPr/>
          <p:nvPr/>
        </p:nvSpPr>
        <p:spPr>
          <a:xfrm>
            <a:off x="1854267" y="5603070"/>
            <a:ext cx="8561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</a:p>
        </p:txBody>
      </p:sp>
      <p:sp>
        <p:nvSpPr>
          <p:cNvPr id="17" name="Dikdörtgen 16">
            <a:extLst>
              <a:ext uri="{FF2B5EF4-FFF2-40B4-BE49-F238E27FC236}">
                <a16:creationId xmlns:a16="http://schemas.microsoft.com/office/drawing/2014/main" id="{E63AF163-7449-4E0F-8774-C175EF69EAB8}"/>
              </a:ext>
            </a:extLst>
          </p:cNvPr>
          <p:cNvSpPr/>
          <p:nvPr/>
        </p:nvSpPr>
        <p:spPr>
          <a:xfrm>
            <a:off x="2356344" y="5679727"/>
            <a:ext cx="13565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</a:p>
        </p:txBody>
      </p:sp>
      <p:sp>
        <p:nvSpPr>
          <p:cNvPr id="18" name="Dikdörtgen 17">
            <a:extLst>
              <a:ext uri="{FF2B5EF4-FFF2-40B4-BE49-F238E27FC236}">
                <a16:creationId xmlns:a16="http://schemas.microsoft.com/office/drawing/2014/main" id="{7B9A241F-215D-46EF-8306-8E8CA0C306D0}"/>
              </a:ext>
            </a:extLst>
          </p:cNvPr>
          <p:cNvSpPr/>
          <p:nvPr/>
        </p:nvSpPr>
        <p:spPr>
          <a:xfrm>
            <a:off x="3650657" y="5603070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450</a:t>
            </a:r>
          </a:p>
        </p:txBody>
      </p:sp>
      <p:sp>
        <p:nvSpPr>
          <p:cNvPr id="19" name="Dikdörtgen 18">
            <a:extLst>
              <a:ext uri="{FF2B5EF4-FFF2-40B4-BE49-F238E27FC236}">
                <a16:creationId xmlns:a16="http://schemas.microsoft.com/office/drawing/2014/main" id="{2EEFC814-4903-46EE-91C6-690C5644326C}"/>
              </a:ext>
            </a:extLst>
          </p:cNvPr>
          <p:cNvSpPr/>
          <p:nvPr/>
        </p:nvSpPr>
        <p:spPr>
          <a:xfrm>
            <a:off x="3358893" y="5679727"/>
            <a:ext cx="8561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</a:p>
        </p:txBody>
      </p:sp>
      <p:sp>
        <p:nvSpPr>
          <p:cNvPr id="20" name="Dikdörtgen 19">
            <a:extLst>
              <a:ext uri="{FF2B5EF4-FFF2-40B4-BE49-F238E27FC236}">
                <a16:creationId xmlns:a16="http://schemas.microsoft.com/office/drawing/2014/main" id="{67FBCFF7-3018-4733-AC31-A34F7049D1E5}"/>
              </a:ext>
            </a:extLst>
          </p:cNvPr>
          <p:cNvSpPr/>
          <p:nvPr/>
        </p:nvSpPr>
        <p:spPr>
          <a:xfrm>
            <a:off x="3358893" y="1577867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450</a:t>
            </a:r>
          </a:p>
        </p:txBody>
      </p:sp>
    </p:spTree>
    <p:extLst>
      <p:ext uri="{BB962C8B-B14F-4D97-AF65-F5344CB8AC3E}">
        <p14:creationId xmlns:p14="http://schemas.microsoft.com/office/powerpoint/2010/main" val="185407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heel spokes="1"/>
      </p:transition>
    </mc:Choice>
    <mc:Fallback xmlns="">
      <p:transition spd="slow">
        <p:wheel spokes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Tablo 21">
            <a:extLst>
              <a:ext uri="{FF2B5EF4-FFF2-40B4-BE49-F238E27FC236}">
                <a16:creationId xmlns:a16="http://schemas.microsoft.com/office/drawing/2014/main" id="{BF54E785-FF1F-40A0-9316-56F964D5E2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7123350"/>
              </p:ext>
            </p:extLst>
          </p:nvPr>
        </p:nvGraphicFramePr>
        <p:xfrm>
          <a:off x="-2" y="0"/>
          <a:ext cx="121920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3958900207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648820306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470899134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1508104571"/>
                    </a:ext>
                  </a:extLst>
                </a:gridCol>
              </a:tblGrid>
              <a:tr h="13716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55299899"/>
                  </a:ext>
                </a:extLst>
              </a:tr>
              <a:tr h="13716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2969943"/>
                  </a:ext>
                </a:extLst>
              </a:tr>
              <a:tr h="13716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8056212"/>
                  </a:ext>
                </a:extLst>
              </a:tr>
              <a:tr h="13716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9525556"/>
                  </a:ext>
                </a:extLst>
              </a:tr>
              <a:tr h="13716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9247594"/>
                  </a:ext>
                </a:extLst>
              </a:tr>
            </a:tbl>
          </a:graphicData>
        </a:graphic>
      </p:graphicFrame>
      <p:sp>
        <p:nvSpPr>
          <p:cNvPr id="8" name="Dikdörtgen 7">
            <a:extLst>
              <a:ext uri="{FF2B5EF4-FFF2-40B4-BE49-F238E27FC236}">
                <a16:creationId xmlns:a16="http://schemas.microsoft.com/office/drawing/2014/main" id="{B81F306E-60A4-49B6-936A-56B264F4F7A2}"/>
              </a:ext>
            </a:extLst>
          </p:cNvPr>
          <p:cNvSpPr/>
          <p:nvPr/>
        </p:nvSpPr>
        <p:spPr>
          <a:xfrm>
            <a:off x="3358893" y="254943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</a:p>
        </p:txBody>
      </p:sp>
      <p:sp>
        <p:nvSpPr>
          <p:cNvPr id="9" name="Dikdörtgen 8">
            <a:extLst>
              <a:ext uri="{FF2B5EF4-FFF2-40B4-BE49-F238E27FC236}">
                <a16:creationId xmlns:a16="http://schemas.microsoft.com/office/drawing/2014/main" id="{49BA42DD-CD28-442E-A843-39B80B085385}"/>
              </a:ext>
            </a:extLst>
          </p:cNvPr>
          <p:cNvSpPr/>
          <p:nvPr/>
        </p:nvSpPr>
        <p:spPr>
          <a:xfrm>
            <a:off x="884422" y="-84406"/>
            <a:ext cx="115212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</a:p>
        </p:txBody>
      </p:sp>
      <p:sp>
        <p:nvSpPr>
          <p:cNvPr id="10" name="Dikdörtgen 9">
            <a:extLst>
              <a:ext uri="{FF2B5EF4-FFF2-40B4-BE49-F238E27FC236}">
                <a16:creationId xmlns:a16="http://schemas.microsoft.com/office/drawing/2014/main" id="{07848E80-9DE9-4BDE-8E5D-9CD3A61A2308}"/>
              </a:ext>
            </a:extLst>
          </p:cNvPr>
          <p:cNvSpPr/>
          <p:nvPr/>
        </p:nvSpPr>
        <p:spPr>
          <a:xfrm>
            <a:off x="6357958" y="254943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</a:p>
        </p:txBody>
      </p:sp>
      <p:sp>
        <p:nvSpPr>
          <p:cNvPr id="11" name="Dikdörtgen 10">
            <a:extLst>
              <a:ext uri="{FF2B5EF4-FFF2-40B4-BE49-F238E27FC236}">
                <a16:creationId xmlns:a16="http://schemas.microsoft.com/office/drawing/2014/main" id="{E9DDDC2E-97C6-48D8-B66A-A05D0F806D70}"/>
              </a:ext>
            </a:extLst>
          </p:cNvPr>
          <p:cNvSpPr/>
          <p:nvPr/>
        </p:nvSpPr>
        <p:spPr>
          <a:xfrm>
            <a:off x="9561022" y="254943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</a:t>
            </a:r>
          </a:p>
        </p:txBody>
      </p:sp>
      <p:sp>
        <p:nvSpPr>
          <p:cNvPr id="12" name="Dikdörtgen 11">
            <a:extLst>
              <a:ext uri="{FF2B5EF4-FFF2-40B4-BE49-F238E27FC236}">
                <a16:creationId xmlns:a16="http://schemas.microsoft.com/office/drawing/2014/main" id="{D518A188-2D84-45E4-8A94-553F47447BE5}"/>
              </a:ext>
            </a:extLst>
          </p:cNvPr>
          <p:cNvSpPr/>
          <p:nvPr/>
        </p:nvSpPr>
        <p:spPr>
          <a:xfrm>
            <a:off x="285551" y="1575349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</a:t>
            </a:r>
          </a:p>
        </p:txBody>
      </p:sp>
      <p:sp>
        <p:nvSpPr>
          <p:cNvPr id="13" name="Dikdörtgen 12">
            <a:extLst>
              <a:ext uri="{FF2B5EF4-FFF2-40B4-BE49-F238E27FC236}">
                <a16:creationId xmlns:a16="http://schemas.microsoft.com/office/drawing/2014/main" id="{3EA35F08-ED3C-40E3-9B09-7D488094DEC3}"/>
              </a:ext>
            </a:extLst>
          </p:cNvPr>
          <p:cNvSpPr/>
          <p:nvPr/>
        </p:nvSpPr>
        <p:spPr>
          <a:xfrm>
            <a:off x="298308" y="2967335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854</a:t>
            </a:r>
          </a:p>
        </p:txBody>
      </p:sp>
      <p:sp>
        <p:nvSpPr>
          <p:cNvPr id="14" name="Dikdörtgen 13">
            <a:extLst>
              <a:ext uri="{FF2B5EF4-FFF2-40B4-BE49-F238E27FC236}">
                <a16:creationId xmlns:a16="http://schemas.microsoft.com/office/drawing/2014/main" id="{1FBF65E0-AD12-4C58-9993-A6522D20D301}"/>
              </a:ext>
            </a:extLst>
          </p:cNvPr>
          <p:cNvSpPr/>
          <p:nvPr/>
        </p:nvSpPr>
        <p:spPr>
          <a:xfrm>
            <a:off x="278774" y="4282664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986</a:t>
            </a:r>
          </a:p>
        </p:txBody>
      </p:sp>
      <p:sp>
        <p:nvSpPr>
          <p:cNvPr id="20" name="Dikdörtgen 19">
            <a:extLst>
              <a:ext uri="{FF2B5EF4-FFF2-40B4-BE49-F238E27FC236}">
                <a16:creationId xmlns:a16="http://schemas.microsoft.com/office/drawing/2014/main" id="{67FBCFF7-3018-4733-AC31-A34F7049D1E5}"/>
              </a:ext>
            </a:extLst>
          </p:cNvPr>
          <p:cNvSpPr/>
          <p:nvPr/>
        </p:nvSpPr>
        <p:spPr>
          <a:xfrm>
            <a:off x="3358893" y="1577867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450</a:t>
            </a:r>
          </a:p>
        </p:txBody>
      </p:sp>
      <p:sp>
        <p:nvSpPr>
          <p:cNvPr id="22" name="Dikdörtgen 21">
            <a:extLst>
              <a:ext uri="{FF2B5EF4-FFF2-40B4-BE49-F238E27FC236}">
                <a16:creationId xmlns:a16="http://schemas.microsoft.com/office/drawing/2014/main" id="{88B94E17-5CB1-4379-8259-C788CA7DB5F9}"/>
              </a:ext>
            </a:extLst>
          </p:cNvPr>
          <p:cNvSpPr/>
          <p:nvPr/>
        </p:nvSpPr>
        <p:spPr>
          <a:xfrm>
            <a:off x="6238774" y="1532913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4500</a:t>
            </a:r>
          </a:p>
        </p:txBody>
      </p:sp>
      <p:sp>
        <p:nvSpPr>
          <p:cNvPr id="28" name="Dikdörtgen 27">
            <a:extLst>
              <a:ext uri="{FF2B5EF4-FFF2-40B4-BE49-F238E27FC236}">
                <a16:creationId xmlns:a16="http://schemas.microsoft.com/office/drawing/2014/main" id="{B47099B2-2B01-49B0-AD7D-94F0DEA7C66A}"/>
              </a:ext>
            </a:extLst>
          </p:cNvPr>
          <p:cNvSpPr/>
          <p:nvPr/>
        </p:nvSpPr>
        <p:spPr>
          <a:xfrm>
            <a:off x="137678" y="5633380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</a:t>
            </a:r>
          </a:p>
        </p:txBody>
      </p:sp>
      <p:sp>
        <p:nvSpPr>
          <p:cNvPr id="29" name="Dikdörtgen 28">
            <a:extLst>
              <a:ext uri="{FF2B5EF4-FFF2-40B4-BE49-F238E27FC236}">
                <a16:creationId xmlns:a16="http://schemas.microsoft.com/office/drawing/2014/main" id="{EE417D7A-8EFD-469B-A29D-B544C2638815}"/>
              </a:ext>
            </a:extLst>
          </p:cNvPr>
          <p:cNvSpPr/>
          <p:nvPr/>
        </p:nvSpPr>
        <p:spPr>
          <a:xfrm>
            <a:off x="1752369" y="5620060"/>
            <a:ext cx="8561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</a:p>
        </p:txBody>
      </p:sp>
      <p:sp>
        <p:nvSpPr>
          <p:cNvPr id="30" name="Dikdörtgen 29">
            <a:extLst>
              <a:ext uri="{FF2B5EF4-FFF2-40B4-BE49-F238E27FC236}">
                <a16:creationId xmlns:a16="http://schemas.microsoft.com/office/drawing/2014/main" id="{7581FB1C-8B95-40A6-8516-41DBB11E68FB}"/>
              </a:ext>
            </a:extLst>
          </p:cNvPr>
          <p:cNvSpPr/>
          <p:nvPr/>
        </p:nvSpPr>
        <p:spPr>
          <a:xfrm>
            <a:off x="2315476" y="5633380"/>
            <a:ext cx="181342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</a:p>
        </p:txBody>
      </p:sp>
      <p:sp>
        <p:nvSpPr>
          <p:cNvPr id="31" name="Dikdörtgen 30">
            <a:extLst>
              <a:ext uri="{FF2B5EF4-FFF2-40B4-BE49-F238E27FC236}">
                <a16:creationId xmlns:a16="http://schemas.microsoft.com/office/drawing/2014/main" id="{C3E524AC-6E20-448E-80A9-5A520FF635D9}"/>
              </a:ext>
            </a:extLst>
          </p:cNvPr>
          <p:cNvSpPr/>
          <p:nvPr/>
        </p:nvSpPr>
        <p:spPr>
          <a:xfrm>
            <a:off x="4610152" y="5633380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4500</a:t>
            </a:r>
          </a:p>
        </p:txBody>
      </p:sp>
      <p:sp>
        <p:nvSpPr>
          <p:cNvPr id="32" name="Dikdörtgen 31">
            <a:extLst>
              <a:ext uri="{FF2B5EF4-FFF2-40B4-BE49-F238E27FC236}">
                <a16:creationId xmlns:a16="http://schemas.microsoft.com/office/drawing/2014/main" id="{31536E8B-06D7-473C-9C63-8614AA16BACF}"/>
              </a:ext>
            </a:extLst>
          </p:cNvPr>
          <p:cNvSpPr/>
          <p:nvPr/>
        </p:nvSpPr>
        <p:spPr>
          <a:xfrm>
            <a:off x="3984888" y="5620060"/>
            <a:ext cx="8561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</a:p>
        </p:txBody>
      </p:sp>
    </p:spTree>
    <p:extLst>
      <p:ext uri="{BB962C8B-B14F-4D97-AF65-F5344CB8AC3E}">
        <p14:creationId xmlns:p14="http://schemas.microsoft.com/office/powerpoint/2010/main" val="2863924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heel spokes="1"/>
      </p:transition>
    </mc:Choice>
    <mc:Fallback xmlns="">
      <p:transition spd="slow">
        <p:wheel spokes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Tablo 21">
            <a:extLst>
              <a:ext uri="{FF2B5EF4-FFF2-40B4-BE49-F238E27FC236}">
                <a16:creationId xmlns:a16="http://schemas.microsoft.com/office/drawing/2014/main" id="{BF54E785-FF1F-40A0-9316-56F964D5E2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5884680"/>
              </p:ext>
            </p:extLst>
          </p:nvPr>
        </p:nvGraphicFramePr>
        <p:xfrm>
          <a:off x="-2" y="0"/>
          <a:ext cx="12192000" cy="68580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3958900207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648820306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470899134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1508104571"/>
                    </a:ext>
                  </a:extLst>
                </a:gridCol>
              </a:tblGrid>
              <a:tr h="13716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55299899"/>
                  </a:ext>
                </a:extLst>
              </a:tr>
              <a:tr h="13716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2969943"/>
                  </a:ext>
                </a:extLst>
              </a:tr>
              <a:tr h="13716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8056212"/>
                  </a:ext>
                </a:extLst>
              </a:tr>
              <a:tr h="13716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9525556"/>
                  </a:ext>
                </a:extLst>
              </a:tr>
              <a:tr h="13716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9247594"/>
                  </a:ext>
                </a:extLst>
              </a:tr>
            </a:tbl>
          </a:graphicData>
        </a:graphic>
      </p:graphicFrame>
      <p:sp>
        <p:nvSpPr>
          <p:cNvPr id="8" name="Dikdörtgen 7">
            <a:extLst>
              <a:ext uri="{FF2B5EF4-FFF2-40B4-BE49-F238E27FC236}">
                <a16:creationId xmlns:a16="http://schemas.microsoft.com/office/drawing/2014/main" id="{B81F306E-60A4-49B6-936A-56B264F4F7A2}"/>
              </a:ext>
            </a:extLst>
          </p:cNvPr>
          <p:cNvSpPr/>
          <p:nvPr/>
        </p:nvSpPr>
        <p:spPr>
          <a:xfrm>
            <a:off x="3358893" y="254943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</a:p>
        </p:txBody>
      </p:sp>
      <p:sp>
        <p:nvSpPr>
          <p:cNvPr id="9" name="Dikdörtgen 8">
            <a:extLst>
              <a:ext uri="{FF2B5EF4-FFF2-40B4-BE49-F238E27FC236}">
                <a16:creationId xmlns:a16="http://schemas.microsoft.com/office/drawing/2014/main" id="{49BA42DD-CD28-442E-A843-39B80B085385}"/>
              </a:ext>
            </a:extLst>
          </p:cNvPr>
          <p:cNvSpPr/>
          <p:nvPr/>
        </p:nvSpPr>
        <p:spPr>
          <a:xfrm>
            <a:off x="884422" y="-84406"/>
            <a:ext cx="115212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</a:p>
        </p:txBody>
      </p:sp>
      <p:sp>
        <p:nvSpPr>
          <p:cNvPr id="10" name="Dikdörtgen 9">
            <a:extLst>
              <a:ext uri="{FF2B5EF4-FFF2-40B4-BE49-F238E27FC236}">
                <a16:creationId xmlns:a16="http://schemas.microsoft.com/office/drawing/2014/main" id="{07848E80-9DE9-4BDE-8E5D-9CD3A61A2308}"/>
              </a:ext>
            </a:extLst>
          </p:cNvPr>
          <p:cNvSpPr/>
          <p:nvPr/>
        </p:nvSpPr>
        <p:spPr>
          <a:xfrm>
            <a:off x="6357958" y="254943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</a:p>
        </p:txBody>
      </p:sp>
      <p:sp>
        <p:nvSpPr>
          <p:cNvPr id="11" name="Dikdörtgen 10">
            <a:extLst>
              <a:ext uri="{FF2B5EF4-FFF2-40B4-BE49-F238E27FC236}">
                <a16:creationId xmlns:a16="http://schemas.microsoft.com/office/drawing/2014/main" id="{E9DDDC2E-97C6-48D8-B66A-A05D0F806D70}"/>
              </a:ext>
            </a:extLst>
          </p:cNvPr>
          <p:cNvSpPr/>
          <p:nvPr/>
        </p:nvSpPr>
        <p:spPr>
          <a:xfrm>
            <a:off x="9561022" y="254943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</a:t>
            </a:r>
          </a:p>
        </p:txBody>
      </p:sp>
      <p:sp>
        <p:nvSpPr>
          <p:cNvPr id="12" name="Dikdörtgen 11">
            <a:extLst>
              <a:ext uri="{FF2B5EF4-FFF2-40B4-BE49-F238E27FC236}">
                <a16:creationId xmlns:a16="http://schemas.microsoft.com/office/drawing/2014/main" id="{D518A188-2D84-45E4-8A94-553F47447BE5}"/>
              </a:ext>
            </a:extLst>
          </p:cNvPr>
          <p:cNvSpPr/>
          <p:nvPr/>
        </p:nvSpPr>
        <p:spPr>
          <a:xfrm>
            <a:off x="285551" y="1575349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</a:t>
            </a:r>
          </a:p>
        </p:txBody>
      </p:sp>
      <p:sp>
        <p:nvSpPr>
          <p:cNvPr id="13" name="Dikdörtgen 12">
            <a:extLst>
              <a:ext uri="{FF2B5EF4-FFF2-40B4-BE49-F238E27FC236}">
                <a16:creationId xmlns:a16="http://schemas.microsoft.com/office/drawing/2014/main" id="{3EA35F08-ED3C-40E3-9B09-7D488094DEC3}"/>
              </a:ext>
            </a:extLst>
          </p:cNvPr>
          <p:cNvSpPr/>
          <p:nvPr/>
        </p:nvSpPr>
        <p:spPr>
          <a:xfrm>
            <a:off x="298308" y="2967335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854</a:t>
            </a:r>
          </a:p>
        </p:txBody>
      </p:sp>
      <p:sp>
        <p:nvSpPr>
          <p:cNvPr id="14" name="Dikdörtgen 13">
            <a:extLst>
              <a:ext uri="{FF2B5EF4-FFF2-40B4-BE49-F238E27FC236}">
                <a16:creationId xmlns:a16="http://schemas.microsoft.com/office/drawing/2014/main" id="{1FBF65E0-AD12-4C58-9993-A6522D20D301}"/>
              </a:ext>
            </a:extLst>
          </p:cNvPr>
          <p:cNvSpPr/>
          <p:nvPr/>
        </p:nvSpPr>
        <p:spPr>
          <a:xfrm>
            <a:off x="278774" y="4282664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986</a:t>
            </a:r>
          </a:p>
        </p:txBody>
      </p:sp>
      <p:sp>
        <p:nvSpPr>
          <p:cNvPr id="20" name="Dikdörtgen 19">
            <a:extLst>
              <a:ext uri="{FF2B5EF4-FFF2-40B4-BE49-F238E27FC236}">
                <a16:creationId xmlns:a16="http://schemas.microsoft.com/office/drawing/2014/main" id="{67FBCFF7-3018-4733-AC31-A34F7049D1E5}"/>
              </a:ext>
            </a:extLst>
          </p:cNvPr>
          <p:cNvSpPr/>
          <p:nvPr/>
        </p:nvSpPr>
        <p:spPr>
          <a:xfrm>
            <a:off x="3358893" y="1577867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450</a:t>
            </a:r>
          </a:p>
        </p:txBody>
      </p:sp>
      <p:sp>
        <p:nvSpPr>
          <p:cNvPr id="22" name="Dikdörtgen 21">
            <a:extLst>
              <a:ext uri="{FF2B5EF4-FFF2-40B4-BE49-F238E27FC236}">
                <a16:creationId xmlns:a16="http://schemas.microsoft.com/office/drawing/2014/main" id="{88B94E17-5CB1-4379-8259-C788CA7DB5F9}"/>
              </a:ext>
            </a:extLst>
          </p:cNvPr>
          <p:cNvSpPr/>
          <p:nvPr/>
        </p:nvSpPr>
        <p:spPr>
          <a:xfrm>
            <a:off x="6238774" y="1532913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4500</a:t>
            </a:r>
          </a:p>
        </p:txBody>
      </p:sp>
      <p:sp>
        <p:nvSpPr>
          <p:cNvPr id="17" name="Dikdörtgen 16">
            <a:extLst>
              <a:ext uri="{FF2B5EF4-FFF2-40B4-BE49-F238E27FC236}">
                <a16:creationId xmlns:a16="http://schemas.microsoft.com/office/drawing/2014/main" id="{2853B15B-829F-48C2-A4FE-7919EE88FC5F}"/>
              </a:ext>
            </a:extLst>
          </p:cNvPr>
          <p:cNvSpPr/>
          <p:nvPr/>
        </p:nvSpPr>
        <p:spPr>
          <a:xfrm>
            <a:off x="9350673" y="1621515"/>
            <a:ext cx="255577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45000</a:t>
            </a:r>
          </a:p>
        </p:txBody>
      </p:sp>
      <p:sp>
        <p:nvSpPr>
          <p:cNvPr id="18" name="Dikdörtgen 17">
            <a:extLst>
              <a:ext uri="{FF2B5EF4-FFF2-40B4-BE49-F238E27FC236}">
                <a16:creationId xmlns:a16="http://schemas.microsoft.com/office/drawing/2014/main" id="{B59A642C-5424-4A6F-BE3F-468CAA5352F8}"/>
              </a:ext>
            </a:extLst>
          </p:cNvPr>
          <p:cNvSpPr/>
          <p:nvPr/>
        </p:nvSpPr>
        <p:spPr>
          <a:xfrm>
            <a:off x="123611" y="5642650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</a:t>
            </a:r>
          </a:p>
        </p:txBody>
      </p:sp>
      <p:sp>
        <p:nvSpPr>
          <p:cNvPr id="19" name="Dikdörtgen 18">
            <a:extLst>
              <a:ext uri="{FF2B5EF4-FFF2-40B4-BE49-F238E27FC236}">
                <a16:creationId xmlns:a16="http://schemas.microsoft.com/office/drawing/2014/main" id="{85700A12-F460-4060-A8D8-37977E320891}"/>
              </a:ext>
            </a:extLst>
          </p:cNvPr>
          <p:cNvSpPr/>
          <p:nvPr/>
        </p:nvSpPr>
        <p:spPr>
          <a:xfrm>
            <a:off x="1746551" y="5642650"/>
            <a:ext cx="8561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</a:p>
        </p:txBody>
      </p:sp>
      <p:sp>
        <p:nvSpPr>
          <p:cNvPr id="23" name="Dikdörtgen 22">
            <a:extLst>
              <a:ext uri="{FF2B5EF4-FFF2-40B4-BE49-F238E27FC236}">
                <a16:creationId xmlns:a16="http://schemas.microsoft.com/office/drawing/2014/main" id="{C8FD39E1-8A66-49B0-A369-F8EDD994B4E3}"/>
              </a:ext>
            </a:extLst>
          </p:cNvPr>
          <p:cNvSpPr/>
          <p:nvPr/>
        </p:nvSpPr>
        <p:spPr>
          <a:xfrm>
            <a:off x="2323179" y="5629330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</a:t>
            </a:r>
          </a:p>
        </p:txBody>
      </p:sp>
      <p:sp>
        <p:nvSpPr>
          <p:cNvPr id="24" name="Dikdörtgen 23">
            <a:extLst>
              <a:ext uri="{FF2B5EF4-FFF2-40B4-BE49-F238E27FC236}">
                <a16:creationId xmlns:a16="http://schemas.microsoft.com/office/drawing/2014/main" id="{C1743704-F60B-4E0E-B791-8011640B983E}"/>
              </a:ext>
            </a:extLst>
          </p:cNvPr>
          <p:cNvSpPr/>
          <p:nvPr/>
        </p:nvSpPr>
        <p:spPr>
          <a:xfrm>
            <a:off x="4863044" y="5629330"/>
            <a:ext cx="282406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45000</a:t>
            </a:r>
          </a:p>
        </p:txBody>
      </p:sp>
      <p:sp>
        <p:nvSpPr>
          <p:cNvPr id="25" name="Dikdörtgen 24">
            <a:extLst>
              <a:ext uri="{FF2B5EF4-FFF2-40B4-BE49-F238E27FC236}">
                <a16:creationId xmlns:a16="http://schemas.microsoft.com/office/drawing/2014/main" id="{0763F396-8D00-481F-A253-0BD833CA2984}"/>
              </a:ext>
            </a:extLst>
          </p:cNvPr>
          <p:cNvSpPr/>
          <p:nvPr/>
        </p:nvSpPr>
        <p:spPr>
          <a:xfrm>
            <a:off x="4330861" y="5643327"/>
            <a:ext cx="8561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</a:p>
        </p:txBody>
      </p:sp>
    </p:spTree>
    <p:extLst>
      <p:ext uri="{BB962C8B-B14F-4D97-AF65-F5344CB8AC3E}">
        <p14:creationId xmlns:p14="http://schemas.microsoft.com/office/powerpoint/2010/main" val="1431546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heel spokes="1"/>
      </p:transition>
    </mc:Choice>
    <mc:Fallback xmlns="">
      <p:transition spd="slow">
        <p:wheel spokes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Tablo 21">
            <a:extLst>
              <a:ext uri="{FF2B5EF4-FFF2-40B4-BE49-F238E27FC236}">
                <a16:creationId xmlns:a16="http://schemas.microsoft.com/office/drawing/2014/main" id="{BF54E785-FF1F-40A0-9316-56F964D5E2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8976005"/>
              </p:ext>
            </p:extLst>
          </p:nvPr>
        </p:nvGraphicFramePr>
        <p:xfrm>
          <a:off x="-2" y="0"/>
          <a:ext cx="12192000" cy="68580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3958900207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648820306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470899134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1508104571"/>
                    </a:ext>
                  </a:extLst>
                </a:gridCol>
              </a:tblGrid>
              <a:tr h="13716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55299899"/>
                  </a:ext>
                </a:extLst>
              </a:tr>
              <a:tr h="13716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2969943"/>
                  </a:ext>
                </a:extLst>
              </a:tr>
              <a:tr h="13716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8056212"/>
                  </a:ext>
                </a:extLst>
              </a:tr>
              <a:tr h="13716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9525556"/>
                  </a:ext>
                </a:extLst>
              </a:tr>
              <a:tr h="13716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9247594"/>
                  </a:ext>
                </a:extLst>
              </a:tr>
            </a:tbl>
          </a:graphicData>
        </a:graphic>
      </p:graphicFrame>
      <p:sp>
        <p:nvSpPr>
          <p:cNvPr id="8" name="Dikdörtgen 7">
            <a:extLst>
              <a:ext uri="{FF2B5EF4-FFF2-40B4-BE49-F238E27FC236}">
                <a16:creationId xmlns:a16="http://schemas.microsoft.com/office/drawing/2014/main" id="{B81F306E-60A4-49B6-936A-56B264F4F7A2}"/>
              </a:ext>
            </a:extLst>
          </p:cNvPr>
          <p:cNvSpPr/>
          <p:nvPr/>
        </p:nvSpPr>
        <p:spPr>
          <a:xfrm>
            <a:off x="3358893" y="254943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</a:p>
        </p:txBody>
      </p:sp>
      <p:sp>
        <p:nvSpPr>
          <p:cNvPr id="9" name="Dikdörtgen 8">
            <a:extLst>
              <a:ext uri="{FF2B5EF4-FFF2-40B4-BE49-F238E27FC236}">
                <a16:creationId xmlns:a16="http://schemas.microsoft.com/office/drawing/2014/main" id="{49BA42DD-CD28-442E-A843-39B80B085385}"/>
              </a:ext>
            </a:extLst>
          </p:cNvPr>
          <p:cNvSpPr/>
          <p:nvPr/>
        </p:nvSpPr>
        <p:spPr>
          <a:xfrm>
            <a:off x="884422" y="-84406"/>
            <a:ext cx="115212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</a:p>
        </p:txBody>
      </p:sp>
      <p:sp>
        <p:nvSpPr>
          <p:cNvPr id="10" name="Dikdörtgen 9">
            <a:extLst>
              <a:ext uri="{FF2B5EF4-FFF2-40B4-BE49-F238E27FC236}">
                <a16:creationId xmlns:a16="http://schemas.microsoft.com/office/drawing/2014/main" id="{07848E80-9DE9-4BDE-8E5D-9CD3A61A2308}"/>
              </a:ext>
            </a:extLst>
          </p:cNvPr>
          <p:cNvSpPr/>
          <p:nvPr/>
        </p:nvSpPr>
        <p:spPr>
          <a:xfrm>
            <a:off x="6357958" y="254943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</a:p>
        </p:txBody>
      </p:sp>
      <p:sp>
        <p:nvSpPr>
          <p:cNvPr id="11" name="Dikdörtgen 10">
            <a:extLst>
              <a:ext uri="{FF2B5EF4-FFF2-40B4-BE49-F238E27FC236}">
                <a16:creationId xmlns:a16="http://schemas.microsoft.com/office/drawing/2014/main" id="{E9DDDC2E-97C6-48D8-B66A-A05D0F806D70}"/>
              </a:ext>
            </a:extLst>
          </p:cNvPr>
          <p:cNvSpPr/>
          <p:nvPr/>
        </p:nvSpPr>
        <p:spPr>
          <a:xfrm>
            <a:off x="9561022" y="254943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</a:t>
            </a:r>
          </a:p>
        </p:txBody>
      </p:sp>
      <p:sp>
        <p:nvSpPr>
          <p:cNvPr id="12" name="Dikdörtgen 11">
            <a:extLst>
              <a:ext uri="{FF2B5EF4-FFF2-40B4-BE49-F238E27FC236}">
                <a16:creationId xmlns:a16="http://schemas.microsoft.com/office/drawing/2014/main" id="{D518A188-2D84-45E4-8A94-553F47447BE5}"/>
              </a:ext>
            </a:extLst>
          </p:cNvPr>
          <p:cNvSpPr/>
          <p:nvPr/>
        </p:nvSpPr>
        <p:spPr>
          <a:xfrm>
            <a:off x="285551" y="1575349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</a:t>
            </a:r>
          </a:p>
        </p:txBody>
      </p:sp>
      <p:sp>
        <p:nvSpPr>
          <p:cNvPr id="13" name="Dikdörtgen 12">
            <a:extLst>
              <a:ext uri="{FF2B5EF4-FFF2-40B4-BE49-F238E27FC236}">
                <a16:creationId xmlns:a16="http://schemas.microsoft.com/office/drawing/2014/main" id="{3EA35F08-ED3C-40E3-9B09-7D488094DEC3}"/>
              </a:ext>
            </a:extLst>
          </p:cNvPr>
          <p:cNvSpPr/>
          <p:nvPr/>
        </p:nvSpPr>
        <p:spPr>
          <a:xfrm>
            <a:off x="298308" y="2967335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854</a:t>
            </a:r>
          </a:p>
        </p:txBody>
      </p:sp>
      <p:sp>
        <p:nvSpPr>
          <p:cNvPr id="14" name="Dikdörtgen 13">
            <a:extLst>
              <a:ext uri="{FF2B5EF4-FFF2-40B4-BE49-F238E27FC236}">
                <a16:creationId xmlns:a16="http://schemas.microsoft.com/office/drawing/2014/main" id="{1FBF65E0-AD12-4C58-9993-A6522D20D301}"/>
              </a:ext>
            </a:extLst>
          </p:cNvPr>
          <p:cNvSpPr/>
          <p:nvPr/>
        </p:nvSpPr>
        <p:spPr>
          <a:xfrm>
            <a:off x="278774" y="4282664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986</a:t>
            </a:r>
          </a:p>
        </p:txBody>
      </p:sp>
      <p:sp>
        <p:nvSpPr>
          <p:cNvPr id="20" name="Dikdörtgen 19">
            <a:extLst>
              <a:ext uri="{FF2B5EF4-FFF2-40B4-BE49-F238E27FC236}">
                <a16:creationId xmlns:a16="http://schemas.microsoft.com/office/drawing/2014/main" id="{67FBCFF7-3018-4733-AC31-A34F7049D1E5}"/>
              </a:ext>
            </a:extLst>
          </p:cNvPr>
          <p:cNvSpPr/>
          <p:nvPr/>
        </p:nvSpPr>
        <p:spPr>
          <a:xfrm>
            <a:off x="3358893" y="1577867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450</a:t>
            </a:r>
          </a:p>
        </p:txBody>
      </p:sp>
      <p:sp>
        <p:nvSpPr>
          <p:cNvPr id="22" name="Dikdörtgen 21">
            <a:extLst>
              <a:ext uri="{FF2B5EF4-FFF2-40B4-BE49-F238E27FC236}">
                <a16:creationId xmlns:a16="http://schemas.microsoft.com/office/drawing/2014/main" id="{88B94E17-5CB1-4379-8259-C788CA7DB5F9}"/>
              </a:ext>
            </a:extLst>
          </p:cNvPr>
          <p:cNvSpPr/>
          <p:nvPr/>
        </p:nvSpPr>
        <p:spPr>
          <a:xfrm>
            <a:off x="6238774" y="1532913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4500</a:t>
            </a:r>
          </a:p>
        </p:txBody>
      </p:sp>
      <p:sp>
        <p:nvSpPr>
          <p:cNvPr id="17" name="Dikdörtgen 16">
            <a:extLst>
              <a:ext uri="{FF2B5EF4-FFF2-40B4-BE49-F238E27FC236}">
                <a16:creationId xmlns:a16="http://schemas.microsoft.com/office/drawing/2014/main" id="{2853B15B-829F-48C2-A4FE-7919EE88FC5F}"/>
              </a:ext>
            </a:extLst>
          </p:cNvPr>
          <p:cNvSpPr/>
          <p:nvPr/>
        </p:nvSpPr>
        <p:spPr>
          <a:xfrm>
            <a:off x="9350673" y="1621515"/>
            <a:ext cx="255577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45000</a:t>
            </a:r>
          </a:p>
        </p:txBody>
      </p:sp>
      <p:sp>
        <p:nvSpPr>
          <p:cNvPr id="26" name="Dikdörtgen 25">
            <a:extLst>
              <a:ext uri="{FF2B5EF4-FFF2-40B4-BE49-F238E27FC236}">
                <a16:creationId xmlns:a16="http://schemas.microsoft.com/office/drawing/2014/main" id="{4E130F25-7AB8-4D2A-843C-CEEBE5A3C8E8}"/>
              </a:ext>
            </a:extLst>
          </p:cNvPr>
          <p:cNvSpPr/>
          <p:nvPr/>
        </p:nvSpPr>
        <p:spPr>
          <a:xfrm>
            <a:off x="404964" y="5643665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854</a:t>
            </a:r>
          </a:p>
        </p:txBody>
      </p:sp>
      <p:sp>
        <p:nvSpPr>
          <p:cNvPr id="27" name="Dikdörtgen 26">
            <a:extLst>
              <a:ext uri="{FF2B5EF4-FFF2-40B4-BE49-F238E27FC236}">
                <a16:creationId xmlns:a16="http://schemas.microsoft.com/office/drawing/2014/main" id="{F0112E70-F3FC-45B7-9709-1D07526E830D}"/>
              </a:ext>
            </a:extLst>
          </p:cNvPr>
          <p:cNvSpPr/>
          <p:nvPr/>
        </p:nvSpPr>
        <p:spPr>
          <a:xfrm>
            <a:off x="2202256" y="5630345"/>
            <a:ext cx="8561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</a:p>
        </p:txBody>
      </p:sp>
      <p:sp>
        <p:nvSpPr>
          <p:cNvPr id="28" name="Dikdörtgen 27">
            <a:extLst>
              <a:ext uri="{FF2B5EF4-FFF2-40B4-BE49-F238E27FC236}">
                <a16:creationId xmlns:a16="http://schemas.microsoft.com/office/drawing/2014/main" id="{5700AB11-0A6D-459D-A0C2-F2F0DF776357}"/>
              </a:ext>
            </a:extLst>
          </p:cNvPr>
          <p:cNvSpPr/>
          <p:nvPr/>
        </p:nvSpPr>
        <p:spPr>
          <a:xfrm>
            <a:off x="2739376" y="5630345"/>
            <a:ext cx="15127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</a:p>
        </p:txBody>
      </p:sp>
      <p:sp>
        <p:nvSpPr>
          <p:cNvPr id="29" name="Dikdörtgen 28">
            <a:extLst>
              <a:ext uri="{FF2B5EF4-FFF2-40B4-BE49-F238E27FC236}">
                <a16:creationId xmlns:a16="http://schemas.microsoft.com/office/drawing/2014/main" id="{F18B636F-B373-4F2A-BBAC-5C0E38D72542}"/>
              </a:ext>
            </a:extLst>
          </p:cNvPr>
          <p:cNvSpPr/>
          <p:nvPr/>
        </p:nvSpPr>
        <p:spPr>
          <a:xfrm>
            <a:off x="4511156" y="5630345"/>
            <a:ext cx="254933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8540 </a:t>
            </a:r>
          </a:p>
        </p:txBody>
      </p:sp>
      <p:sp>
        <p:nvSpPr>
          <p:cNvPr id="30" name="Dikdörtgen 29">
            <a:extLst>
              <a:ext uri="{FF2B5EF4-FFF2-40B4-BE49-F238E27FC236}">
                <a16:creationId xmlns:a16="http://schemas.microsoft.com/office/drawing/2014/main" id="{7607BD04-8B1C-44D7-8A3D-C15E01D599BB}"/>
              </a:ext>
            </a:extLst>
          </p:cNvPr>
          <p:cNvSpPr/>
          <p:nvPr/>
        </p:nvSpPr>
        <p:spPr>
          <a:xfrm>
            <a:off x="4011178" y="5643665"/>
            <a:ext cx="8561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</a:p>
        </p:txBody>
      </p:sp>
      <p:sp>
        <p:nvSpPr>
          <p:cNvPr id="31" name="Dikdörtgen 30">
            <a:extLst>
              <a:ext uri="{FF2B5EF4-FFF2-40B4-BE49-F238E27FC236}">
                <a16:creationId xmlns:a16="http://schemas.microsoft.com/office/drawing/2014/main" id="{C1B4BA9F-3F31-4CA9-83B8-6561AB4CF80F}"/>
              </a:ext>
            </a:extLst>
          </p:cNvPr>
          <p:cNvSpPr/>
          <p:nvPr/>
        </p:nvSpPr>
        <p:spPr>
          <a:xfrm>
            <a:off x="3514957" y="2900791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8540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08077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heel spokes="1"/>
      </p:transition>
    </mc:Choice>
    <mc:Fallback xmlns="">
      <p:transition spd="slow">
        <p:wheel spokes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Tablo 21">
            <a:extLst>
              <a:ext uri="{FF2B5EF4-FFF2-40B4-BE49-F238E27FC236}">
                <a16:creationId xmlns:a16="http://schemas.microsoft.com/office/drawing/2014/main" id="{BF54E785-FF1F-40A0-9316-56F964D5E2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3819958"/>
              </p:ext>
            </p:extLst>
          </p:nvPr>
        </p:nvGraphicFramePr>
        <p:xfrm>
          <a:off x="-2" y="0"/>
          <a:ext cx="12192000" cy="685800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3958900207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648820306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470899134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1508104571"/>
                    </a:ext>
                  </a:extLst>
                </a:gridCol>
              </a:tblGrid>
              <a:tr h="13716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55299899"/>
                  </a:ext>
                </a:extLst>
              </a:tr>
              <a:tr h="13716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2969943"/>
                  </a:ext>
                </a:extLst>
              </a:tr>
              <a:tr h="13716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8056212"/>
                  </a:ext>
                </a:extLst>
              </a:tr>
              <a:tr h="13716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9525556"/>
                  </a:ext>
                </a:extLst>
              </a:tr>
              <a:tr h="13716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9247594"/>
                  </a:ext>
                </a:extLst>
              </a:tr>
            </a:tbl>
          </a:graphicData>
        </a:graphic>
      </p:graphicFrame>
      <p:sp>
        <p:nvSpPr>
          <p:cNvPr id="8" name="Dikdörtgen 7">
            <a:extLst>
              <a:ext uri="{FF2B5EF4-FFF2-40B4-BE49-F238E27FC236}">
                <a16:creationId xmlns:a16="http://schemas.microsoft.com/office/drawing/2014/main" id="{B81F306E-60A4-49B6-936A-56B264F4F7A2}"/>
              </a:ext>
            </a:extLst>
          </p:cNvPr>
          <p:cNvSpPr/>
          <p:nvPr/>
        </p:nvSpPr>
        <p:spPr>
          <a:xfrm>
            <a:off x="3358893" y="254943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</a:p>
        </p:txBody>
      </p:sp>
      <p:sp>
        <p:nvSpPr>
          <p:cNvPr id="9" name="Dikdörtgen 8">
            <a:extLst>
              <a:ext uri="{FF2B5EF4-FFF2-40B4-BE49-F238E27FC236}">
                <a16:creationId xmlns:a16="http://schemas.microsoft.com/office/drawing/2014/main" id="{49BA42DD-CD28-442E-A843-39B80B085385}"/>
              </a:ext>
            </a:extLst>
          </p:cNvPr>
          <p:cNvSpPr/>
          <p:nvPr/>
        </p:nvSpPr>
        <p:spPr>
          <a:xfrm>
            <a:off x="884422" y="-84406"/>
            <a:ext cx="115212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</a:p>
        </p:txBody>
      </p:sp>
      <p:sp>
        <p:nvSpPr>
          <p:cNvPr id="10" name="Dikdörtgen 9">
            <a:extLst>
              <a:ext uri="{FF2B5EF4-FFF2-40B4-BE49-F238E27FC236}">
                <a16:creationId xmlns:a16="http://schemas.microsoft.com/office/drawing/2014/main" id="{07848E80-9DE9-4BDE-8E5D-9CD3A61A2308}"/>
              </a:ext>
            </a:extLst>
          </p:cNvPr>
          <p:cNvSpPr/>
          <p:nvPr/>
        </p:nvSpPr>
        <p:spPr>
          <a:xfrm>
            <a:off x="6357958" y="254943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</a:p>
        </p:txBody>
      </p:sp>
      <p:sp>
        <p:nvSpPr>
          <p:cNvPr id="11" name="Dikdörtgen 10">
            <a:extLst>
              <a:ext uri="{FF2B5EF4-FFF2-40B4-BE49-F238E27FC236}">
                <a16:creationId xmlns:a16="http://schemas.microsoft.com/office/drawing/2014/main" id="{E9DDDC2E-97C6-48D8-B66A-A05D0F806D70}"/>
              </a:ext>
            </a:extLst>
          </p:cNvPr>
          <p:cNvSpPr/>
          <p:nvPr/>
        </p:nvSpPr>
        <p:spPr>
          <a:xfrm>
            <a:off x="9561022" y="254943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</a:t>
            </a:r>
          </a:p>
        </p:txBody>
      </p:sp>
      <p:sp>
        <p:nvSpPr>
          <p:cNvPr id="12" name="Dikdörtgen 11">
            <a:extLst>
              <a:ext uri="{FF2B5EF4-FFF2-40B4-BE49-F238E27FC236}">
                <a16:creationId xmlns:a16="http://schemas.microsoft.com/office/drawing/2014/main" id="{D518A188-2D84-45E4-8A94-553F47447BE5}"/>
              </a:ext>
            </a:extLst>
          </p:cNvPr>
          <p:cNvSpPr/>
          <p:nvPr/>
        </p:nvSpPr>
        <p:spPr>
          <a:xfrm>
            <a:off x="285551" y="1575349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</a:t>
            </a:r>
          </a:p>
        </p:txBody>
      </p:sp>
      <p:sp>
        <p:nvSpPr>
          <p:cNvPr id="13" name="Dikdörtgen 12">
            <a:extLst>
              <a:ext uri="{FF2B5EF4-FFF2-40B4-BE49-F238E27FC236}">
                <a16:creationId xmlns:a16="http://schemas.microsoft.com/office/drawing/2014/main" id="{3EA35F08-ED3C-40E3-9B09-7D488094DEC3}"/>
              </a:ext>
            </a:extLst>
          </p:cNvPr>
          <p:cNvSpPr/>
          <p:nvPr/>
        </p:nvSpPr>
        <p:spPr>
          <a:xfrm>
            <a:off x="298308" y="2967335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854</a:t>
            </a:r>
          </a:p>
        </p:txBody>
      </p:sp>
      <p:sp>
        <p:nvSpPr>
          <p:cNvPr id="14" name="Dikdörtgen 13">
            <a:extLst>
              <a:ext uri="{FF2B5EF4-FFF2-40B4-BE49-F238E27FC236}">
                <a16:creationId xmlns:a16="http://schemas.microsoft.com/office/drawing/2014/main" id="{1FBF65E0-AD12-4C58-9993-A6522D20D301}"/>
              </a:ext>
            </a:extLst>
          </p:cNvPr>
          <p:cNvSpPr/>
          <p:nvPr/>
        </p:nvSpPr>
        <p:spPr>
          <a:xfrm>
            <a:off x="278774" y="4282664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986</a:t>
            </a:r>
          </a:p>
        </p:txBody>
      </p:sp>
      <p:sp>
        <p:nvSpPr>
          <p:cNvPr id="20" name="Dikdörtgen 19">
            <a:extLst>
              <a:ext uri="{FF2B5EF4-FFF2-40B4-BE49-F238E27FC236}">
                <a16:creationId xmlns:a16="http://schemas.microsoft.com/office/drawing/2014/main" id="{67FBCFF7-3018-4733-AC31-A34F7049D1E5}"/>
              </a:ext>
            </a:extLst>
          </p:cNvPr>
          <p:cNvSpPr/>
          <p:nvPr/>
        </p:nvSpPr>
        <p:spPr>
          <a:xfrm>
            <a:off x="3358893" y="1577867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450</a:t>
            </a:r>
          </a:p>
        </p:txBody>
      </p:sp>
      <p:sp>
        <p:nvSpPr>
          <p:cNvPr id="22" name="Dikdörtgen 21">
            <a:extLst>
              <a:ext uri="{FF2B5EF4-FFF2-40B4-BE49-F238E27FC236}">
                <a16:creationId xmlns:a16="http://schemas.microsoft.com/office/drawing/2014/main" id="{88B94E17-5CB1-4379-8259-C788CA7DB5F9}"/>
              </a:ext>
            </a:extLst>
          </p:cNvPr>
          <p:cNvSpPr/>
          <p:nvPr/>
        </p:nvSpPr>
        <p:spPr>
          <a:xfrm>
            <a:off x="6238774" y="1532913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4500</a:t>
            </a:r>
          </a:p>
        </p:txBody>
      </p:sp>
      <p:sp>
        <p:nvSpPr>
          <p:cNvPr id="17" name="Dikdörtgen 16">
            <a:extLst>
              <a:ext uri="{FF2B5EF4-FFF2-40B4-BE49-F238E27FC236}">
                <a16:creationId xmlns:a16="http://schemas.microsoft.com/office/drawing/2014/main" id="{2853B15B-829F-48C2-A4FE-7919EE88FC5F}"/>
              </a:ext>
            </a:extLst>
          </p:cNvPr>
          <p:cNvSpPr/>
          <p:nvPr/>
        </p:nvSpPr>
        <p:spPr>
          <a:xfrm>
            <a:off x="9350673" y="1621515"/>
            <a:ext cx="255577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45000</a:t>
            </a:r>
          </a:p>
        </p:txBody>
      </p:sp>
      <p:sp>
        <p:nvSpPr>
          <p:cNvPr id="31" name="Dikdörtgen 30">
            <a:extLst>
              <a:ext uri="{FF2B5EF4-FFF2-40B4-BE49-F238E27FC236}">
                <a16:creationId xmlns:a16="http://schemas.microsoft.com/office/drawing/2014/main" id="{C1B4BA9F-3F31-4CA9-83B8-6561AB4CF80F}"/>
              </a:ext>
            </a:extLst>
          </p:cNvPr>
          <p:cNvSpPr/>
          <p:nvPr/>
        </p:nvSpPr>
        <p:spPr>
          <a:xfrm>
            <a:off x="3514957" y="2900791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8540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</a:p>
        </p:txBody>
      </p:sp>
      <p:sp>
        <p:nvSpPr>
          <p:cNvPr id="23" name="Dikdörtgen 22">
            <a:extLst>
              <a:ext uri="{FF2B5EF4-FFF2-40B4-BE49-F238E27FC236}">
                <a16:creationId xmlns:a16="http://schemas.microsoft.com/office/drawing/2014/main" id="{2ABA3D92-D206-4B14-8068-695FC5AC0920}"/>
              </a:ext>
            </a:extLst>
          </p:cNvPr>
          <p:cNvSpPr/>
          <p:nvPr/>
        </p:nvSpPr>
        <p:spPr>
          <a:xfrm>
            <a:off x="298308" y="5643293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854</a:t>
            </a:r>
          </a:p>
        </p:txBody>
      </p:sp>
      <p:sp>
        <p:nvSpPr>
          <p:cNvPr id="24" name="Dikdörtgen 23">
            <a:extLst>
              <a:ext uri="{FF2B5EF4-FFF2-40B4-BE49-F238E27FC236}">
                <a16:creationId xmlns:a16="http://schemas.microsoft.com/office/drawing/2014/main" id="{5D5F1DC5-1CE6-4A5E-ADD5-21B0941B941C}"/>
              </a:ext>
            </a:extLst>
          </p:cNvPr>
          <p:cNvSpPr/>
          <p:nvPr/>
        </p:nvSpPr>
        <p:spPr>
          <a:xfrm>
            <a:off x="2068127" y="5629973"/>
            <a:ext cx="8561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</a:p>
        </p:txBody>
      </p:sp>
      <p:sp>
        <p:nvSpPr>
          <p:cNvPr id="25" name="Dikdörtgen 24">
            <a:extLst>
              <a:ext uri="{FF2B5EF4-FFF2-40B4-BE49-F238E27FC236}">
                <a16:creationId xmlns:a16="http://schemas.microsoft.com/office/drawing/2014/main" id="{6FA2928F-68BE-4474-A892-D696B956DDE9}"/>
              </a:ext>
            </a:extLst>
          </p:cNvPr>
          <p:cNvSpPr/>
          <p:nvPr/>
        </p:nvSpPr>
        <p:spPr>
          <a:xfrm>
            <a:off x="2705358" y="5643361"/>
            <a:ext cx="19738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</a:p>
        </p:txBody>
      </p:sp>
      <p:sp>
        <p:nvSpPr>
          <p:cNvPr id="32" name="Dikdörtgen 31">
            <a:extLst>
              <a:ext uri="{FF2B5EF4-FFF2-40B4-BE49-F238E27FC236}">
                <a16:creationId xmlns:a16="http://schemas.microsoft.com/office/drawing/2014/main" id="{05CD4AD9-74D1-46BA-9AD3-EFA62FE9B9AE}"/>
              </a:ext>
            </a:extLst>
          </p:cNvPr>
          <p:cNvSpPr/>
          <p:nvPr/>
        </p:nvSpPr>
        <p:spPr>
          <a:xfrm>
            <a:off x="4909694" y="5629973"/>
            <a:ext cx="269220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85400 </a:t>
            </a:r>
          </a:p>
        </p:txBody>
      </p:sp>
      <p:sp>
        <p:nvSpPr>
          <p:cNvPr id="33" name="Dikdörtgen 32">
            <a:extLst>
              <a:ext uri="{FF2B5EF4-FFF2-40B4-BE49-F238E27FC236}">
                <a16:creationId xmlns:a16="http://schemas.microsoft.com/office/drawing/2014/main" id="{0F341894-562F-4E20-925D-657EE14FE455}"/>
              </a:ext>
            </a:extLst>
          </p:cNvPr>
          <p:cNvSpPr/>
          <p:nvPr/>
        </p:nvSpPr>
        <p:spPr>
          <a:xfrm>
            <a:off x="4388339" y="5644038"/>
            <a:ext cx="8561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</a:p>
        </p:txBody>
      </p:sp>
      <p:sp>
        <p:nvSpPr>
          <p:cNvPr id="34" name="Dikdörtgen 33">
            <a:extLst>
              <a:ext uri="{FF2B5EF4-FFF2-40B4-BE49-F238E27FC236}">
                <a16:creationId xmlns:a16="http://schemas.microsoft.com/office/drawing/2014/main" id="{652573FC-4318-48C4-A640-DFBE9C8DCE90}"/>
              </a:ext>
            </a:extLst>
          </p:cNvPr>
          <p:cNvSpPr/>
          <p:nvPr/>
        </p:nvSpPr>
        <p:spPr>
          <a:xfrm>
            <a:off x="6353167" y="2967335"/>
            <a:ext cx="249747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85400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22207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heel spokes="1"/>
      </p:transition>
    </mc:Choice>
    <mc:Fallback xmlns="">
      <p:transition spd="slow">
        <p:wheel spokes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A60AC920-FE32-48A0-B7CD-E87F4C6A1D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6600" dirty="0">
                <a:solidFill>
                  <a:srgbClr val="FFFF00"/>
                </a:solidFill>
              </a:rPr>
              <a:t>Çarpma Nedir?</a:t>
            </a:r>
          </a:p>
        </p:txBody>
      </p:sp>
      <p:sp>
        <p:nvSpPr>
          <p:cNvPr id="5" name="İçerik Yer Tutucusu 4">
            <a:extLst>
              <a:ext uri="{FF2B5EF4-FFF2-40B4-BE49-F238E27FC236}">
                <a16:creationId xmlns:a16="http://schemas.microsoft.com/office/drawing/2014/main" id="{72DF63E3-0173-4B12-9D2F-96F4E35F93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0160" y="3425483"/>
            <a:ext cx="11511679" cy="109212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6000" dirty="0"/>
              <a:t>Çarpma toplamanın kısa yoludur.</a:t>
            </a:r>
          </a:p>
        </p:txBody>
      </p:sp>
    </p:spTree>
    <p:extLst>
      <p:ext uri="{BB962C8B-B14F-4D97-AF65-F5344CB8AC3E}">
        <p14:creationId xmlns:p14="http://schemas.microsoft.com/office/powerpoint/2010/main" val="38376787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Tablo 21">
            <a:extLst>
              <a:ext uri="{FF2B5EF4-FFF2-40B4-BE49-F238E27FC236}">
                <a16:creationId xmlns:a16="http://schemas.microsoft.com/office/drawing/2014/main" id="{BF54E785-FF1F-40A0-9316-56F964D5E2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652351"/>
              </p:ext>
            </p:extLst>
          </p:nvPr>
        </p:nvGraphicFramePr>
        <p:xfrm>
          <a:off x="-2" y="0"/>
          <a:ext cx="12192000" cy="685800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3958900207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648820306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470899134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1508104571"/>
                    </a:ext>
                  </a:extLst>
                </a:gridCol>
              </a:tblGrid>
              <a:tr h="13716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55299899"/>
                  </a:ext>
                </a:extLst>
              </a:tr>
              <a:tr h="13716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2969943"/>
                  </a:ext>
                </a:extLst>
              </a:tr>
              <a:tr h="13716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8056212"/>
                  </a:ext>
                </a:extLst>
              </a:tr>
              <a:tr h="13716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9525556"/>
                  </a:ext>
                </a:extLst>
              </a:tr>
              <a:tr h="13716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9247594"/>
                  </a:ext>
                </a:extLst>
              </a:tr>
            </a:tbl>
          </a:graphicData>
        </a:graphic>
      </p:graphicFrame>
      <p:sp>
        <p:nvSpPr>
          <p:cNvPr id="8" name="Dikdörtgen 7">
            <a:extLst>
              <a:ext uri="{FF2B5EF4-FFF2-40B4-BE49-F238E27FC236}">
                <a16:creationId xmlns:a16="http://schemas.microsoft.com/office/drawing/2014/main" id="{B81F306E-60A4-49B6-936A-56B264F4F7A2}"/>
              </a:ext>
            </a:extLst>
          </p:cNvPr>
          <p:cNvSpPr/>
          <p:nvPr/>
        </p:nvSpPr>
        <p:spPr>
          <a:xfrm>
            <a:off x="3358893" y="254943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</a:p>
        </p:txBody>
      </p:sp>
      <p:sp>
        <p:nvSpPr>
          <p:cNvPr id="9" name="Dikdörtgen 8">
            <a:extLst>
              <a:ext uri="{FF2B5EF4-FFF2-40B4-BE49-F238E27FC236}">
                <a16:creationId xmlns:a16="http://schemas.microsoft.com/office/drawing/2014/main" id="{49BA42DD-CD28-442E-A843-39B80B085385}"/>
              </a:ext>
            </a:extLst>
          </p:cNvPr>
          <p:cNvSpPr/>
          <p:nvPr/>
        </p:nvSpPr>
        <p:spPr>
          <a:xfrm>
            <a:off x="884422" y="-84406"/>
            <a:ext cx="115212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</a:p>
        </p:txBody>
      </p:sp>
      <p:sp>
        <p:nvSpPr>
          <p:cNvPr id="10" name="Dikdörtgen 9">
            <a:extLst>
              <a:ext uri="{FF2B5EF4-FFF2-40B4-BE49-F238E27FC236}">
                <a16:creationId xmlns:a16="http://schemas.microsoft.com/office/drawing/2014/main" id="{07848E80-9DE9-4BDE-8E5D-9CD3A61A2308}"/>
              </a:ext>
            </a:extLst>
          </p:cNvPr>
          <p:cNvSpPr/>
          <p:nvPr/>
        </p:nvSpPr>
        <p:spPr>
          <a:xfrm>
            <a:off x="6357958" y="254943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</a:p>
        </p:txBody>
      </p:sp>
      <p:sp>
        <p:nvSpPr>
          <p:cNvPr id="11" name="Dikdörtgen 10">
            <a:extLst>
              <a:ext uri="{FF2B5EF4-FFF2-40B4-BE49-F238E27FC236}">
                <a16:creationId xmlns:a16="http://schemas.microsoft.com/office/drawing/2014/main" id="{E9DDDC2E-97C6-48D8-B66A-A05D0F806D70}"/>
              </a:ext>
            </a:extLst>
          </p:cNvPr>
          <p:cNvSpPr/>
          <p:nvPr/>
        </p:nvSpPr>
        <p:spPr>
          <a:xfrm>
            <a:off x="9561022" y="254943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</a:t>
            </a:r>
          </a:p>
        </p:txBody>
      </p:sp>
      <p:sp>
        <p:nvSpPr>
          <p:cNvPr id="12" name="Dikdörtgen 11">
            <a:extLst>
              <a:ext uri="{FF2B5EF4-FFF2-40B4-BE49-F238E27FC236}">
                <a16:creationId xmlns:a16="http://schemas.microsoft.com/office/drawing/2014/main" id="{D518A188-2D84-45E4-8A94-553F47447BE5}"/>
              </a:ext>
            </a:extLst>
          </p:cNvPr>
          <p:cNvSpPr/>
          <p:nvPr/>
        </p:nvSpPr>
        <p:spPr>
          <a:xfrm>
            <a:off x="285551" y="1575349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</a:t>
            </a:r>
          </a:p>
        </p:txBody>
      </p:sp>
      <p:sp>
        <p:nvSpPr>
          <p:cNvPr id="13" name="Dikdörtgen 12">
            <a:extLst>
              <a:ext uri="{FF2B5EF4-FFF2-40B4-BE49-F238E27FC236}">
                <a16:creationId xmlns:a16="http://schemas.microsoft.com/office/drawing/2014/main" id="{3EA35F08-ED3C-40E3-9B09-7D488094DEC3}"/>
              </a:ext>
            </a:extLst>
          </p:cNvPr>
          <p:cNvSpPr/>
          <p:nvPr/>
        </p:nvSpPr>
        <p:spPr>
          <a:xfrm>
            <a:off x="298308" y="2967335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854</a:t>
            </a:r>
          </a:p>
        </p:txBody>
      </p:sp>
      <p:sp>
        <p:nvSpPr>
          <p:cNvPr id="14" name="Dikdörtgen 13">
            <a:extLst>
              <a:ext uri="{FF2B5EF4-FFF2-40B4-BE49-F238E27FC236}">
                <a16:creationId xmlns:a16="http://schemas.microsoft.com/office/drawing/2014/main" id="{1FBF65E0-AD12-4C58-9993-A6522D20D301}"/>
              </a:ext>
            </a:extLst>
          </p:cNvPr>
          <p:cNvSpPr/>
          <p:nvPr/>
        </p:nvSpPr>
        <p:spPr>
          <a:xfrm>
            <a:off x="278774" y="4282664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986</a:t>
            </a:r>
          </a:p>
        </p:txBody>
      </p:sp>
      <p:sp>
        <p:nvSpPr>
          <p:cNvPr id="20" name="Dikdörtgen 19">
            <a:extLst>
              <a:ext uri="{FF2B5EF4-FFF2-40B4-BE49-F238E27FC236}">
                <a16:creationId xmlns:a16="http://schemas.microsoft.com/office/drawing/2014/main" id="{67FBCFF7-3018-4733-AC31-A34F7049D1E5}"/>
              </a:ext>
            </a:extLst>
          </p:cNvPr>
          <p:cNvSpPr/>
          <p:nvPr/>
        </p:nvSpPr>
        <p:spPr>
          <a:xfrm>
            <a:off x="3358893" y="1577867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450</a:t>
            </a:r>
          </a:p>
        </p:txBody>
      </p:sp>
      <p:sp>
        <p:nvSpPr>
          <p:cNvPr id="22" name="Dikdörtgen 21">
            <a:extLst>
              <a:ext uri="{FF2B5EF4-FFF2-40B4-BE49-F238E27FC236}">
                <a16:creationId xmlns:a16="http://schemas.microsoft.com/office/drawing/2014/main" id="{88B94E17-5CB1-4379-8259-C788CA7DB5F9}"/>
              </a:ext>
            </a:extLst>
          </p:cNvPr>
          <p:cNvSpPr/>
          <p:nvPr/>
        </p:nvSpPr>
        <p:spPr>
          <a:xfrm>
            <a:off x="6238774" y="1532913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4500</a:t>
            </a:r>
          </a:p>
        </p:txBody>
      </p:sp>
      <p:sp>
        <p:nvSpPr>
          <p:cNvPr id="17" name="Dikdörtgen 16">
            <a:extLst>
              <a:ext uri="{FF2B5EF4-FFF2-40B4-BE49-F238E27FC236}">
                <a16:creationId xmlns:a16="http://schemas.microsoft.com/office/drawing/2014/main" id="{2853B15B-829F-48C2-A4FE-7919EE88FC5F}"/>
              </a:ext>
            </a:extLst>
          </p:cNvPr>
          <p:cNvSpPr/>
          <p:nvPr/>
        </p:nvSpPr>
        <p:spPr>
          <a:xfrm>
            <a:off x="9350673" y="1621515"/>
            <a:ext cx="255577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45000</a:t>
            </a:r>
          </a:p>
        </p:txBody>
      </p:sp>
      <p:sp>
        <p:nvSpPr>
          <p:cNvPr id="31" name="Dikdörtgen 30">
            <a:extLst>
              <a:ext uri="{FF2B5EF4-FFF2-40B4-BE49-F238E27FC236}">
                <a16:creationId xmlns:a16="http://schemas.microsoft.com/office/drawing/2014/main" id="{C1B4BA9F-3F31-4CA9-83B8-6561AB4CF80F}"/>
              </a:ext>
            </a:extLst>
          </p:cNvPr>
          <p:cNvSpPr/>
          <p:nvPr/>
        </p:nvSpPr>
        <p:spPr>
          <a:xfrm>
            <a:off x="3514957" y="2900791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8540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</a:p>
        </p:txBody>
      </p:sp>
      <p:sp>
        <p:nvSpPr>
          <p:cNvPr id="34" name="Dikdörtgen 33">
            <a:extLst>
              <a:ext uri="{FF2B5EF4-FFF2-40B4-BE49-F238E27FC236}">
                <a16:creationId xmlns:a16="http://schemas.microsoft.com/office/drawing/2014/main" id="{652573FC-4318-48C4-A640-DFBE9C8DCE90}"/>
              </a:ext>
            </a:extLst>
          </p:cNvPr>
          <p:cNvSpPr/>
          <p:nvPr/>
        </p:nvSpPr>
        <p:spPr>
          <a:xfrm>
            <a:off x="6353167" y="2967335"/>
            <a:ext cx="249747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85400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</a:p>
        </p:txBody>
      </p:sp>
      <p:sp>
        <p:nvSpPr>
          <p:cNvPr id="26" name="Dikdörtgen 25">
            <a:extLst>
              <a:ext uri="{FF2B5EF4-FFF2-40B4-BE49-F238E27FC236}">
                <a16:creationId xmlns:a16="http://schemas.microsoft.com/office/drawing/2014/main" id="{C8B9B359-4CF8-4BB5-9146-1B57CAA12D85}"/>
              </a:ext>
            </a:extLst>
          </p:cNvPr>
          <p:cNvSpPr/>
          <p:nvPr/>
        </p:nvSpPr>
        <p:spPr>
          <a:xfrm>
            <a:off x="278774" y="5692352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854</a:t>
            </a:r>
          </a:p>
        </p:txBody>
      </p:sp>
      <p:sp>
        <p:nvSpPr>
          <p:cNvPr id="27" name="Dikdörtgen 26">
            <a:extLst>
              <a:ext uri="{FF2B5EF4-FFF2-40B4-BE49-F238E27FC236}">
                <a16:creationId xmlns:a16="http://schemas.microsoft.com/office/drawing/2014/main" id="{408A08DF-1045-4099-85E7-3EC3B1E3BD92}"/>
              </a:ext>
            </a:extLst>
          </p:cNvPr>
          <p:cNvSpPr/>
          <p:nvPr/>
        </p:nvSpPr>
        <p:spPr>
          <a:xfrm>
            <a:off x="2076066" y="5674650"/>
            <a:ext cx="8561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</a:p>
        </p:txBody>
      </p:sp>
      <p:sp>
        <p:nvSpPr>
          <p:cNvPr id="28" name="Dikdörtgen 27">
            <a:extLst>
              <a:ext uri="{FF2B5EF4-FFF2-40B4-BE49-F238E27FC236}">
                <a16:creationId xmlns:a16="http://schemas.microsoft.com/office/drawing/2014/main" id="{18592320-DC95-437B-9FB3-1DB89ECD2624}"/>
              </a:ext>
            </a:extLst>
          </p:cNvPr>
          <p:cNvSpPr/>
          <p:nvPr/>
        </p:nvSpPr>
        <p:spPr>
          <a:xfrm>
            <a:off x="2615564" y="5679032"/>
            <a:ext cx="213568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</a:t>
            </a:r>
          </a:p>
        </p:txBody>
      </p:sp>
      <p:sp>
        <p:nvSpPr>
          <p:cNvPr id="29" name="Dikdörtgen 28">
            <a:extLst>
              <a:ext uri="{FF2B5EF4-FFF2-40B4-BE49-F238E27FC236}">
                <a16:creationId xmlns:a16="http://schemas.microsoft.com/office/drawing/2014/main" id="{3D0650EE-B4FC-4590-B152-FA7F662447F2}"/>
              </a:ext>
            </a:extLst>
          </p:cNvPr>
          <p:cNvSpPr/>
          <p:nvPr/>
        </p:nvSpPr>
        <p:spPr>
          <a:xfrm>
            <a:off x="5168668" y="5674650"/>
            <a:ext cx="30400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854000 </a:t>
            </a:r>
          </a:p>
        </p:txBody>
      </p:sp>
      <p:sp>
        <p:nvSpPr>
          <p:cNvPr id="30" name="Dikdörtgen 29">
            <a:extLst>
              <a:ext uri="{FF2B5EF4-FFF2-40B4-BE49-F238E27FC236}">
                <a16:creationId xmlns:a16="http://schemas.microsoft.com/office/drawing/2014/main" id="{7B49B652-229F-4973-87F7-490335458EC5}"/>
              </a:ext>
            </a:extLst>
          </p:cNvPr>
          <p:cNvSpPr/>
          <p:nvPr/>
        </p:nvSpPr>
        <p:spPr>
          <a:xfrm>
            <a:off x="4637613" y="5674650"/>
            <a:ext cx="8561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</a:p>
        </p:txBody>
      </p:sp>
      <p:sp>
        <p:nvSpPr>
          <p:cNvPr id="35" name="Dikdörtgen 34">
            <a:extLst>
              <a:ext uri="{FF2B5EF4-FFF2-40B4-BE49-F238E27FC236}">
                <a16:creationId xmlns:a16="http://schemas.microsoft.com/office/drawing/2014/main" id="{99879950-8E92-40EE-8E27-178F390B2845}"/>
              </a:ext>
            </a:extLst>
          </p:cNvPr>
          <p:cNvSpPr/>
          <p:nvPr/>
        </p:nvSpPr>
        <p:spPr>
          <a:xfrm>
            <a:off x="9438180" y="2919352"/>
            <a:ext cx="25202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854000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62162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heel spokes="1"/>
      </p:transition>
    </mc:Choice>
    <mc:Fallback xmlns="">
      <p:transition spd="slow">
        <p:wheel spokes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Tablo 21">
            <a:extLst>
              <a:ext uri="{FF2B5EF4-FFF2-40B4-BE49-F238E27FC236}">
                <a16:creationId xmlns:a16="http://schemas.microsoft.com/office/drawing/2014/main" id="{BF54E785-FF1F-40A0-9316-56F964D5E2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0954896"/>
              </p:ext>
            </p:extLst>
          </p:nvPr>
        </p:nvGraphicFramePr>
        <p:xfrm>
          <a:off x="-2" y="0"/>
          <a:ext cx="12192000" cy="685800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3958900207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648820306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470899134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1508104571"/>
                    </a:ext>
                  </a:extLst>
                </a:gridCol>
              </a:tblGrid>
              <a:tr h="13716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55299899"/>
                  </a:ext>
                </a:extLst>
              </a:tr>
              <a:tr h="13716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2969943"/>
                  </a:ext>
                </a:extLst>
              </a:tr>
              <a:tr h="13716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8056212"/>
                  </a:ext>
                </a:extLst>
              </a:tr>
              <a:tr h="13716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9525556"/>
                  </a:ext>
                </a:extLst>
              </a:tr>
              <a:tr h="13716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9247594"/>
                  </a:ext>
                </a:extLst>
              </a:tr>
            </a:tbl>
          </a:graphicData>
        </a:graphic>
      </p:graphicFrame>
      <p:sp>
        <p:nvSpPr>
          <p:cNvPr id="8" name="Dikdörtgen 7">
            <a:extLst>
              <a:ext uri="{FF2B5EF4-FFF2-40B4-BE49-F238E27FC236}">
                <a16:creationId xmlns:a16="http://schemas.microsoft.com/office/drawing/2014/main" id="{B81F306E-60A4-49B6-936A-56B264F4F7A2}"/>
              </a:ext>
            </a:extLst>
          </p:cNvPr>
          <p:cNvSpPr/>
          <p:nvPr/>
        </p:nvSpPr>
        <p:spPr>
          <a:xfrm>
            <a:off x="3358893" y="254943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</a:p>
        </p:txBody>
      </p:sp>
      <p:sp>
        <p:nvSpPr>
          <p:cNvPr id="9" name="Dikdörtgen 8">
            <a:extLst>
              <a:ext uri="{FF2B5EF4-FFF2-40B4-BE49-F238E27FC236}">
                <a16:creationId xmlns:a16="http://schemas.microsoft.com/office/drawing/2014/main" id="{49BA42DD-CD28-442E-A843-39B80B085385}"/>
              </a:ext>
            </a:extLst>
          </p:cNvPr>
          <p:cNvSpPr/>
          <p:nvPr/>
        </p:nvSpPr>
        <p:spPr>
          <a:xfrm>
            <a:off x="884422" y="-84406"/>
            <a:ext cx="115212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</a:p>
        </p:txBody>
      </p:sp>
      <p:sp>
        <p:nvSpPr>
          <p:cNvPr id="10" name="Dikdörtgen 9">
            <a:extLst>
              <a:ext uri="{FF2B5EF4-FFF2-40B4-BE49-F238E27FC236}">
                <a16:creationId xmlns:a16="http://schemas.microsoft.com/office/drawing/2014/main" id="{07848E80-9DE9-4BDE-8E5D-9CD3A61A2308}"/>
              </a:ext>
            </a:extLst>
          </p:cNvPr>
          <p:cNvSpPr/>
          <p:nvPr/>
        </p:nvSpPr>
        <p:spPr>
          <a:xfrm>
            <a:off x="6357958" y="254943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</a:p>
        </p:txBody>
      </p:sp>
      <p:sp>
        <p:nvSpPr>
          <p:cNvPr id="11" name="Dikdörtgen 10">
            <a:extLst>
              <a:ext uri="{FF2B5EF4-FFF2-40B4-BE49-F238E27FC236}">
                <a16:creationId xmlns:a16="http://schemas.microsoft.com/office/drawing/2014/main" id="{E9DDDC2E-97C6-48D8-B66A-A05D0F806D70}"/>
              </a:ext>
            </a:extLst>
          </p:cNvPr>
          <p:cNvSpPr/>
          <p:nvPr/>
        </p:nvSpPr>
        <p:spPr>
          <a:xfrm>
            <a:off x="9561022" y="254943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</a:t>
            </a:r>
          </a:p>
        </p:txBody>
      </p:sp>
      <p:sp>
        <p:nvSpPr>
          <p:cNvPr id="12" name="Dikdörtgen 11">
            <a:extLst>
              <a:ext uri="{FF2B5EF4-FFF2-40B4-BE49-F238E27FC236}">
                <a16:creationId xmlns:a16="http://schemas.microsoft.com/office/drawing/2014/main" id="{D518A188-2D84-45E4-8A94-553F47447BE5}"/>
              </a:ext>
            </a:extLst>
          </p:cNvPr>
          <p:cNvSpPr/>
          <p:nvPr/>
        </p:nvSpPr>
        <p:spPr>
          <a:xfrm>
            <a:off x="285551" y="1575349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</a:t>
            </a:r>
          </a:p>
        </p:txBody>
      </p:sp>
      <p:sp>
        <p:nvSpPr>
          <p:cNvPr id="13" name="Dikdörtgen 12">
            <a:extLst>
              <a:ext uri="{FF2B5EF4-FFF2-40B4-BE49-F238E27FC236}">
                <a16:creationId xmlns:a16="http://schemas.microsoft.com/office/drawing/2014/main" id="{3EA35F08-ED3C-40E3-9B09-7D488094DEC3}"/>
              </a:ext>
            </a:extLst>
          </p:cNvPr>
          <p:cNvSpPr/>
          <p:nvPr/>
        </p:nvSpPr>
        <p:spPr>
          <a:xfrm>
            <a:off x="298308" y="2967335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854</a:t>
            </a:r>
          </a:p>
        </p:txBody>
      </p:sp>
      <p:sp>
        <p:nvSpPr>
          <p:cNvPr id="14" name="Dikdörtgen 13">
            <a:extLst>
              <a:ext uri="{FF2B5EF4-FFF2-40B4-BE49-F238E27FC236}">
                <a16:creationId xmlns:a16="http://schemas.microsoft.com/office/drawing/2014/main" id="{1FBF65E0-AD12-4C58-9993-A6522D20D301}"/>
              </a:ext>
            </a:extLst>
          </p:cNvPr>
          <p:cNvSpPr/>
          <p:nvPr/>
        </p:nvSpPr>
        <p:spPr>
          <a:xfrm>
            <a:off x="278774" y="4282664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986</a:t>
            </a:r>
          </a:p>
        </p:txBody>
      </p:sp>
      <p:sp>
        <p:nvSpPr>
          <p:cNvPr id="20" name="Dikdörtgen 19">
            <a:extLst>
              <a:ext uri="{FF2B5EF4-FFF2-40B4-BE49-F238E27FC236}">
                <a16:creationId xmlns:a16="http://schemas.microsoft.com/office/drawing/2014/main" id="{67FBCFF7-3018-4733-AC31-A34F7049D1E5}"/>
              </a:ext>
            </a:extLst>
          </p:cNvPr>
          <p:cNvSpPr/>
          <p:nvPr/>
        </p:nvSpPr>
        <p:spPr>
          <a:xfrm>
            <a:off x="3358893" y="1577867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450</a:t>
            </a:r>
          </a:p>
        </p:txBody>
      </p:sp>
      <p:sp>
        <p:nvSpPr>
          <p:cNvPr id="22" name="Dikdörtgen 21">
            <a:extLst>
              <a:ext uri="{FF2B5EF4-FFF2-40B4-BE49-F238E27FC236}">
                <a16:creationId xmlns:a16="http://schemas.microsoft.com/office/drawing/2014/main" id="{88B94E17-5CB1-4379-8259-C788CA7DB5F9}"/>
              </a:ext>
            </a:extLst>
          </p:cNvPr>
          <p:cNvSpPr/>
          <p:nvPr/>
        </p:nvSpPr>
        <p:spPr>
          <a:xfrm>
            <a:off x="6238774" y="1532913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4500</a:t>
            </a:r>
          </a:p>
        </p:txBody>
      </p:sp>
      <p:sp>
        <p:nvSpPr>
          <p:cNvPr id="17" name="Dikdörtgen 16">
            <a:extLst>
              <a:ext uri="{FF2B5EF4-FFF2-40B4-BE49-F238E27FC236}">
                <a16:creationId xmlns:a16="http://schemas.microsoft.com/office/drawing/2014/main" id="{2853B15B-829F-48C2-A4FE-7919EE88FC5F}"/>
              </a:ext>
            </a:extLst>
          </p:cNvPr>
          <p:cNvSpPr/>
          <p:nvPr/>
        </p:nvSpPr>
        <p:spPr>
          <a:xfrm>
            <a:off x="9350673" y="1621515"/>
            <a:ext cx="255577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45000</a:t>
            </a:r>
          </a:p>
        </p:txBody>
      </p:sp>
      <p:sp>
        <p:nvSpPr>
          <p:cNvPr id="31" name="Dikdörtgen 30">
            <a:extLst>
              <a:ext uri="{FF2B5EF4-FFF2-40B4-BE49-F238E27FC236}">
                <a16:creationId xmlns:a16="http://schemas.microsoft.com/office/drawing/2014/main" id="{C1B4BA9F-3F31-4CA9-83B8-6561AB4CF80F}"/>
              </a:ext>
            </a:extLst>
          </p:cNvPr>
          <p:cNvSpPr/>
          <p:nvPr/>
        </p:nvSpPr>
        <p:spPr>
          <a:xfrm>
            <a:off x="3514957" y="2900791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8540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</a:p>
        </p:txBody>
      </p:sp>
      <p:sp>
        <p:nvSpPr>
          <p:cNvPr id="34" name="Dikdörtgen 33">
            <a:extLst>
              <a:ext uri="{FF2B5EF4-FFF2-40B4-BE49-F238E27FC236}">
                <a16:creationId xmlns:a16="http://schemas.microsoft.com/office/drawing/2014/main" id="{652573FC-4318-48C4-A640-DFBE9C8DCE90}"/>
              </a:ext>
            </a:extLst>
          </p:cNvPr>
          <p:cNvSpPr/>
          <p:nvPr/>
        </p:nvSpPr>
        <p:spPr>
          <a:xfrm>
            <a:off x="6353167" y="2967335"/>
            <a:ext cx="249747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85400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</a:p>
        </p:txBody>
      </p:sp>
      <p:sp>
        <p:nvSpPr>
          <p:cNvPr id="35" name="Dikdörtgen 34">
            <a:extLst>
              <a:ext uri="{FF2B5EF4-FFF2-40B4-BE49-F238E27FC236}">
                <a16:creationId xmlns:a16="http://schemas.microsoft.com/office/drawing/2014/main" id="{99879950-8E92-40EE-8E27-178F390B2845}"/>
              </a:ext>
            </a:extLst>
          </p:cNvPr>
          <p:cNvSpPr/>
          <p:nvPr/>
        </p:nvSpPr>
        <p:spPr>
          <a:xfrm>
            <a:off x="9438180" y="2919352"/>
            <a:ext cx="25202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854000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</a:p>
        </p:txBody>
      </p:sp>
      <p:sp>
        <p:nvSpPr>
          <p:cNvPr id="36" name="Dikdörtgen 35">
            <a:extLst>
              <a:ext uri="{FF2B5EF4-FFF2-40B4-BE49-F238E27FC236}">
                <a16:creationId xmlns:a16="http://schemas.microsoft.com/office/drawing/2014/main" id="{2CC9E701-B737-4C0D-A1F2-CAC7873361D4}"/>
              </a:ext>
            </a:extLst>
          </p:cNvPr>
          <p:cNvSpPr/>
          <p:nvPr/>
        </p:nvSpPr>
        <p:spPr>
          <a:xfrm>
            <a:off x="298308" y="5643665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986</a:t>
            </a:r>
          </a:p>
        </p:txBody>
      </p:sp>
      <p:sp>
        <p:nvSpPr>
          <p:cNvPr id="37" name="Dikdörtgen 36">
            <a:extLst>
              <a:ext uri="{FF2B5EF4-FFF2-40B4-BE49-F238E27FC236}">
                <a16:creationId xmlns:a16="http://schemas.microsoft.com/office/drawing/2014/main" id="{B40966E8-B8DC-45E1-B492-485E680071B7}"/>
              </a:ext>
            </a:extLst>
          </p:cNvPr>
          <p:cNvSpPr/>
          <p:nvPr/>
        </p:nvSpPr>
        <p:spPr>
          <a:xfrm>
            <a:off x="2144845" y="5630345"/>
            <a:ext cx="8561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</a:p>
        </p:txBody>
      </p:sp>
      <p:sp>
        <p:nvSpPr>
          <p:cNvPr id="38" name="Dikdörtgen 37">
            <a:extLst>
              <a:ext uri="{FF2B5EF4-FFF2-40B4-BE49-F238E27FC236}">
                <a16:creationId xmlns:a16="http://schemas.microsoft.com/office/drawing/2014/main" id="{16631CA8-DE6F-4778-94C3-45ABCEB87298}"/>
              </a:ext>
            </a:extLst>
          </p:cNvPr>
          <p:cNvSpPr/>
          <p:nvPr/>
        </p:nvSpPr>
        <p:spPr>
          <a:xfrm>
            <a:off x="2777366" y="5630345"/>
            <a:ext cx="144016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 </a:t>
            </a:r>
          </a:p>
        </p:txBody>
      </p:sp>
      <p:sp>
        <p:nvSpPr>
          <p:cNvPr id="39" name="Dikdörtgen 38">
            <a:extLst>
              <a:ext uri="{FF2B5EF4-FFF2-40B4-BE49-F238E27FC236}">
                <a16:creationId xmlns:a16="http://schemas.microsoft.com/office/drawing/2014/main" id="{EC7B962F-45FD-418A-9FCC-D680FE5A0055}"/>
              </a:ext>
            </a:extLst>
          </p:cNvPr>
          <p:cNvSpPr/>
          <p:nvPr/>
        </p:nvSpPr>
        <p:spPr>
          <a:xfrm>
            <a:off x="3982795" y="5630345"/>
            <a:ext cx="8561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</a:p>
        </p:txBody>
      </p:sp>
      <p:sp>
        <p:nvSpPr>
          <p:cNvPr id="40" name="Dikdörtgen 39">
            <a:extLst>
              <a:ext uri="{FF2B5EF4-FFF2-40B4-BE49-F238E27FC236}">
                <a16:creationId xmlns:a16="http://schemas.microsoft.com/office/drawing/2014/main" id="{03DC8F5D-7D6F-435D-9A2E-A6BD6D7358DC}"/>
              </a:ext>
            </a:extLst>
          </p:cNvPr>
          <p:cNvSpPr/>
          <p:nvPr/>
        </p:nvSpPr>
        <p:spPr>
          <a:xfrm>
            <a:off x="4679234" y="5630345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9860  </a:t>
            </a:r>
          </a:p>
        </p:txBody>
      </p:sp>
      <p:sp>
        <p:nvSpPr>
          <p:cNvPr id="41" name="Dikdörtgen 40">
            <a:extLst>
              <a:ext uri="{FF2B5EF4-FFF2-40B4-BE49-F238E27FC236}">
                <a16:creationId xmlns:a16="http://schemas.microsoft.com/office/drawing/2014/main" id="{84BEB6A4-0C1D-4478-8380-5ABB4156CD51}"/>
              </a:ext>
            </a:extLst>
          </p:cNvPr>
          <p:cNvSpPr/>
          <p:nvPr/>
        </p:nvSpPr>
        <p:spPr>
          <a:xfrm>
            <a:off x="3514957" y="4259987"/>
            <a:ext cx="222535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9860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875957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heel spokes="1"/>
      </p:transition>
    </mc:Choice>
    <mc:Fallback xmlns="">
      <p:transition spd="slow">
        <p:wheel spokes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Tablo 21">
            <a:extLst>
              <a:ext uri="{FF2B5EF4-FFF2-40B4-BE49-F238E27FC236}">
                <a16:creationId xmlns:a16="http://schemas.microsoft.com/office/drawing/2014/main" id="{BF54E785-FF1F-40A0-9316-56F964D5E2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9102874"/>
              </p:ext>
            </p:extLst>
          </p:nvPr>
        </p:nvGraphicFramePr>
        <p:xfrm>
          <a:off x="-2" y="0"/>
          <a:ext cx="12192000" cy="6858000"/>
        </p:xfrm>
        <a:graphic>
          <a:graphicData uri="http://schemas.openxmlformats.org/drawingml/2006/table">
            <a:tbl>
              <a:tblPr firstRow="1" bandRow="1">
                <a:tableStyleId>{125E5076-3810-47DD-B79F-674D7AD40C01}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3958900207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648820306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470899134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1508104571"/>
                    </a:ext>
                  </a:extLst>
                </a:gridCol>
              </a:tblGrid>
              <a:tr h="13716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55299899"/>
                  </a:ext>
                </a:extLst>
              </a:tr>
              <a:tr h="13716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2969943"/>
                  </a:ext>
                </a:extLst>
              </a:tr>
              <a:tr h="13716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8056212"/>
                  </a:ext>
                </a:extLst>
              </a:tr>
              <a:tr h="13716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9525556"/>
                  </a:ext>
                </a:extLst>
              </a:tr>
              <a:tr h="13716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9247594"/>
                  </a:ext>
                </a:extLst>
              </a:tr>
            </a:tbl>
          </a:graphicData>
        </a:graphic>
      </p:graphicFrame>
      <p:sp>
        <p:nvSpPr>
          <p:cNvPr id="8" name="Dikdörtgen 7">
            <a:extLst>
              <a:ext uri="{FF2B5EF4-FFF2-40B4-BE49-F238E27FC236}">
                <a16:creationId xmlns:a16="http://schemas.microsoft.com/office/drawing/2014/main" id="{B81F306E-60A4-49B6-936A-56B264F4F7A2}"/>
              </a:ext>
            </a:extLst>
          </p:cNvPr>
          <p:cNvSpPr/>
          <p:nvPr/>
        </p:nvSpPr>
        <p:spPr>
          <a:xfrm>
            <a:off x="3358893" y="254943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</a:p>
        </p:txBody>
      </p:sp>
      <p:sp>
        <p:nvSpPr>
          <p:cNvPr id="9" name="Dikdörtgen 8">
            <a:extLst>
              <a:ext uri="{FF2B5EF4-FFF2-40B4-BE49-F238E27FC236}">
                <a16:creationId xmlns:a16="http://schemas.microsoft.com/office/drawing/2014/main" id="{49BA42DD-CD28-442E-A843-39B80B085385}"/>
              </a:ext>
            </a:extLst>
          </p:cNvPr>
          <p:cNvSpPr/>
          <p:nvPr/>
        </p:nvSpPr>
        <p:spPr>
          <a:xfrm>
            <a:off x="884422" y="-84406"/>
            <a:ext cx="115212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</a:p>
        </p:txBody>
      </p:sp>
      <p:sp>
        <p:nvSpPr>
          <p:cNvPr id="10" name="Dikdörtgen 9">
            <a:extLst>
              <a:ext uri="{FF2B5EF4-FFF2-40B4-BE49-F238E27FC236}">
                <a16:creationId xmlns:a16="http://schemas.microsoft.com/office/drawing/2014/main" id="{07848E80-9DE9-4BDE-8E5D-9CD3A61A2308}"/>
              </a:ext>
            </a:extLst>
          </p:cNvPr>
          <p:cNvSpPr/>
          <p:nvPr/>
        </p:nvSpPr>
        <p:spPr>
          <a:xfrm>
            <a:off x="6357958" y="254943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</a:p>
        </p:txBody>
      </p:sp>
      <p:sp>
        <p:nvSpPr>
          <p:cNvPr id="11" name="Dikdörtgen 10">
            <a:extLst>
              <a:ext uri="{FF2B5EF4-FFF2-40B4-BE49-F238E27FC236}">
                <a16:creationId xmlns:a16="http://schemas.microsoft.com/office/drawing/2014/main" id="{E9DDDC2E-97C6-48D8-B66A-A05D0F806D70}"/>
              </a:ext>
            </a:extLst>
          </p:cNvPr>
          <p:cNvSpPr/>
          <p:nvPr/>
        </p:nvSpPr>
        <p:spPr>
          <a:xfrm>
            <a:off x="9561022" y="254943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</a:t>
            </a:r>
          </a:p>
        </p:txBody>
      </p:sp>
      <p:sp>
        <p:nvSpPr>
          <p:cNvPr id="12" name="Dikdörtgen 11">
            <a:extLst>
              <a:ext uri="{FF2B5EF4-FFF2-40B4-BE49-F238E27FC236}">
                <a16:creationId xmlns:a16="http://schemas.microsoft.com/office/drawing/2014/main" id="{D518A188-2D84-45E4-8A94-553F47447BE5}"/>
              </a:ext>
            </a:extLst>
          </p:cNvPr>
          <p:cNvSpPr/>
          <p:nvPr/>
        </p:nvSpPr>
        <p:spPr>
          <a:xfrm>
            <a:off x="285551" y="1575349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</a:t>
            </a:r>
          </a:p>
        </p:txBody>
      </p:sp>
      <p:sp>
        <p:nvSpPr>
          <p:cNvPr id="13" name="Dikdörtgen 12">
            <a:extLst>
              <a:ext uri="{FF2B5EF4-FFF2-40B4-BE49-F238E27FC236}">
                <a16:creationId xmlns:a16="http://schemas.microsoft.com/office/drawing/2014/main" id="{3EA35F08-ED3C-40E3-9B09-7D488094DEC3}"/>
              </a:ext>
            </a:extLst>
          </p:cNvPr>
          <p:cNvSpPr/>
          <p:nvPr/>
        </p:nvSpPr>
        <p:spPr>
          <a:xfrm>
            <a:off x="298308" y="2967335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854</a:t>
            </a:r>
          </a:p>
        </p:txBody>
      </p:sp>
      <p:sp>
        <p:nvSpPr>
          <p:cNvPr id="14" name="Dikdörtgen 13">
            <a:extLst>
              <a:ext uri="{FF2B5EF4-FFF2-40B4-BE49-F238E27FC236}">
                <a16:creationId xmlns:a16="http://schemas.microsoft.com/office/drawing/2014/main" id="{1FBF65E0-AD12-4C58-9993-A6522D20D301}"/>
              </a:ext>
            </a:extLst>
          </p:cNvPr>
          <p:cNvSpPr/>
          <p:nvPr/>
        </p:nvSpPr>
        <p:spPr>
          <a:xfrm>
            <a:off x="278774" y="4282664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986</a:t>
            </a:r>
          </a:p>
        </p:txBody>
      </p:sp>
      <p:sp>
        <p:nvSpPr>
          <p:cNvPr id="20" name="Dikdörtgen 19">
            <a:extLst>
              <a:ext uri="{FF2B5EF4-FFF2-40B4-BE49-F238E27FC236}">
                <a16:creationId xmlns:a16="http://schemas.microsoft.com/office/drawing/2014/main" id="{67FBCFF7-3018-4733-AC31-A34F7049D1E5}"/>
              </a:ext>
            </a:extLst>
          </p:cNvPr>
          <p:cNvSpPr/>
          <p:nvPr/>
        </p:nvSpPr>
        <p:spPr>
          <a:xfrm>
            <a:off x="3358893" y="1577867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450</a:t>
            </a:r>
          </a:p>
        </p:txBody>
      </p:sp>
      <p:sp>
        <p:nvSpPr>
          <p:cNvPr id="22" name="Dikdörtgen 21">
            <a:extLst>
              <a:ext uri="{FF2B5EF4-FFF2-40B4-BE49-F238E27FC236}">
                <a16:creationId xmlns:a16="http://schemas.microsoft.com/office/drawing/2014/main" id="{88B94E17-5CB1-4379-8259-C788CA7DB5F9}"/>
              </a:ext>
            </a:extLst>
          </p:cNvPr>
          <p:cNvSpPr/>
          <p:nvPr/>
        </p:nvSpPr>
        <p:spPr>
          <a:xfrm>
            <a:off x="6238774" y="1532913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4500</a:t>
            </a:r>
          </a:p>
        </p:txBody>
      </p:sp>
      <p:sp>
        <p:nvSpPr>
          <p:cNvPr id="17" name="Dikdörtgen 16">
            <a:extLst>
              <a:ext uri="{FF2B5EF4-FFF2-40B4-BE49-F238E27FC236}">
                <a16:creationId xmlns:a16="http://schemas.microsoft.com/office/drawing/2014/main" id="{2853B15B-829F-48C2-A4FE-7919EE88FC5F}"/>
              </a:ext>
            </a:extLst>
          </p:cNvPr>
          <p:cNvSpPr/>
          <p:nvPr/>
        </p:nvSpPr>
        <p:spPr>
          <a:xfrm>
            <a:off x="9350673" y="1621515"/>
            <a:ext cx="255577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45000</a:t>
            </a:r>
          </a:p>
        </p:txBody>
      </p:sp>
      <p:sp>
        <p:nvSpPr>
          <p:cNvPr id="31" name="Dikdörtgen 30">
            <a:extLst>
              <a:ext uri="{FF2B5EF4-FFF2-40B4-BE49-F238E27FC236}">
                <a16:creationId xmlns:a16="http://schemas.microsoft.com/office/drawing/2014/main" id="{C1B4BA9F-3F31-4CA9-83B8-6561AB4CF80F}"/>
              </a:ext>
            </a:extLst>
          </p:cNvPr>
          <p:cNvSpPr/>
          <p:nvPr/>
        </p:nvSpPr>
        <p:spPr>
          <a:xfrm>
            <a:off x="3514957" y="2900791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8540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</a:p>
        </p:txBody>
      </p:sp>
      <p:sp>
        <p:nvSpPr>
          <p:cNvPr id="34" name="Dikdörtgen 33">
            <a:extLst>
              <a:ext uri="{FF2B5EF4-FFF2-40B4-BE49-F238E27FC236}">
                <a16:creationId xmlns:a16="http://schemas.microsoft.com/office/drawing/2014/main" id="{652573FC-4318-48C4-A640-DFBE9C8DCE90}"/>
              </a:ext>
            </a:extLst>
          </p:cNvPr>
          <p:cNvSpPr/>
          <p:nvPr/>
        </p:nvSpPr>
        <p:spPr>
          <a:xfrm>
            <a:off x="6353167" y="2967335"/>
            <a:ext cx="249747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85400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</a:p>
        </p:txBody>
      </p:sp>
      <p:sp>
        <p:nvSpPr>
          <p:cNvPr id="35" name="Dikdörtgen 34">
            <a:extLst>
              <a:ext uri="{FF2B5EF4-FFF2-40B4-BE49-F238E27FC236}">
                <a16:creationId xmlns:a16="http://schemas.microsoft.com/office/drawing/2014/main" id="{99879950-8E92-40EE-8E27-178F390B2845}"/>
              </a:ext>
            </a:extLst>
          </p:cNvPr>
          <p:cNvSpPr/>
          <p:nvPr/>
        </p:nvSpPr>
        <p:spPr>
          <a:xfrm>
            <a:off x="9438180" y="2919352"/>
            <a:ext cx="25202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854000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</a:p>
        </p:txBody>
      </p:sp>
      <p:sp>
        <p:nvSpPr>
          <p:cNvPr id="41" name="Dikdörtgen 40">
            <a:extLst>
              <a:ext uri="{FF2B5EF4-FFF2-40B4-BE49-F238E27FC236}">
                <a16:creationId xmlns:a16="http://schemas.microsoft.com/office/drawing/2014/main" id="{84BEB6A4-0C1D-4478-8380-5ABB4156CD51}"/>
              </a:ext>
            </a:extLst>
          </p:cNvPr>
          <p:cNvSpPr/>
          <p:nvPr/>
        </p:nvSpPr>
        <p:spPr>
          <a:xfrm>
            <a:off x="3514957" y="4259987"/>
            <a:ext cx="222535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9860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</a:t>
            </a:r>
          </a:p>
        </p:txBody>
      </p:sp>
      <p:sp>
        <p:nvSpPr>
          <p:cNvPr id="23" name="Dikdörtgen 22">
            <a:extLst>
              <a:ext uri="{FF2B5EF4-FFF2-40B4-BE49-F238E27FC236}">
                <a16:creationId xmlns:a16="http://schemas.microsoft.com/office/drawing/2014/main" id="{CCACD458-A319-47C0-B01C-1C55F3B1C3B8}"/>
              </a:ext>
            </a:extLst>
          </p:cNvPr>
          <p:cNvSpPr/>
          <p:nvPr/>
        </p:nvSpPr>
        <p:spPr>
          <a:xfrm>
            <a:off x="298308" y="5642786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986</a:t>
            </a:r>
          </a:p>
        </p:txBody>
      </p:sp>
      <p:sp>
        <p:nvSpPr>
          <p:cNvPr id="24" name="Dikdörtgen 23">
            <a:extLst>
              <a:ext uri="{FF2B5EF4-FFF2-40B4-BE49-F238E27FC236}">
                <a16:creationId xmlns:a16="http://schemas.microsoft.com/office/drawing/2014/main" id="{8FE384D3-9E6B-4F13-8321-BF00E8F6021C}"/>
              </a:ext>
            </a:extLst>
          </p:cNvPr>
          <p:cNvSpPr/>
          <p:nvPr/>
        </p:nvSpPr>
        <p:spPr>
          <a:xfrm>
            <a:off x="2095600" y="5629466"/>
            <a:ext cx="8561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</a:p>
        </p:txBody>
      </p:sp>
      <p:sp>
        <p:nvSpPr>
          <p:cNvPr id="25" name="Dikdörtgen 24">
            <a:extLst>
              <a:ext uri="{FF2B5EF4-FFF2-40B4-BE49-F238E27FC236}">
                <a16:creationId xmlns:a16="http://schemas.microsoft.com/office/drawing/2014/main" id="{CA7F264A-08A0-4742-A38C-17389A5669BF}"/>
              </a:ext>
            </a:extLst>
          </p:cNvPr>
          <p:cNvSpPr/>
          <p:nvPr/>
        </p:nvSpPr>
        <p:spPr>
          <a:xfrm>
            <a:off x="2684027" y="5627708"/>
            <a:ext cx="189354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 </a:t>
            </a:r>
          </a:p>
        </p:txBody>
      </p:sp>
      <p:sp>
        <p:nvSpPr>
          <p:cNvPr id="26" name="Dikdörtgen 25">
            <a:extLst>
              <a:ext uri="{FF2B5EF4-FFF2-40B4-BE49-F238E27FC236}">
                <a16:creationId xmlns:a16="http://schemas.microsoft.com/office/drawing/2014/main" id="{E5B7BF2A-39CB-4ED5-A57F-3E1EC810535B}"/>
              </a:ext>
            </a:extLst>
          </p:cNvPr>
          <p:cNvSpPr/>
          <p:nvPr/>
        </p:nvSpPr>
        <p:spPr>
          <a:xfrm>
            <a:off x="4342723" y="5629466"/>
            <a:ext cx="8561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</a:p>
        </p:txBody>
      </p:sp>
      <p:sp>
        <p:nvSpPr>
          <p:cNvPr id="27" name="Dikdörtgen 26">
            <a:extLst>
              <a:ext uri="{FF2B5EF4-FFF2-40B4-BE49-F238E27FC236}">
                <a16:creationId xmlns:a16="http://schemas.microsoft.com/office/drawing/2014/main" id="{10FD7BD6-6180-4B51-8CD9-3A609CEA31BD}"/>
              </a:ext>
            </a:extLst>
          </p:cNvPr>
          <p:cNvSpPr/>
          <p:nvPr/>
        </p:nvSpPr>
        <p:spPr>
          <a:xfrm>
            <a:off x="4909694" y="5642786"/>
            <a:ext cx="269220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98600  </a:t>
            </a:r>
          </a:p>
        </p:txBody>
      </p:sp>
      <p:sp>
        <p:nvSpPr>
          <p:cNvPr id="28" name="Dikdörtgen 27">
            <a:extLst>
              <a:ext uri="{FF2B5EF4-FFF2-40B4-BE49-F238E27FC236}">
                <a16:creationId xmlns:a16="http://schemas.microsoft.com/office/drawing/2014/main" id="{8E573EC8-531F-4BA1-8E3B-70AEE89B9C23}"/>
              </a:ext>
            </a:extLst>
          </p:cNvPr>
          <p:cNvSpPr/>
          <p:nvPr/>
        </p:nvSpPr>
        <p:spPr>
          <a:xfrm>
            <a:off x="6451694" y="4305060"/>
            <a:ext cx="241101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98600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4268596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heel spokes="1"/>
      </p:transition>
    </mc:Choice>
    <mc:Fallback xmlns="">
      <p:transition spd="slow">
        <p:wheel spokes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Tablo 21">
            <a:extLst>
              <a:ext uri="{FF2B5EF4-FFF2-40B4-BE49-F238E27FC236}">
                <a16:creationId xmlns:a16="http://schemas.microsoft.com/office/drawing/2014/main" id="{BF54E785-FF1F-40A0-9316-56F964D5E2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8042662"/>
              </p:ext>
            </p:extLst>
          </p:nvPr>
        </p:nvGraphicFramePr>
        <p:xfrm>
          <a:off x="-2" y="0"/>
          <a:ext cx="12192000" cy="6858000"/>
        </p:xfrm>
        <a:graphic>
          <a:graphicData uri="http://schemas.openxmlformats.org/drawingml/2006/table">
            <a:tbl>
              <a:tblPr firstRow="1" bandRow="1">
                <a:tableStyleId>{D03447BB-5D67-496B-8E87-E561075AD55C}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3958900207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648820306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470899134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1508104571"/>
                    </a:ext>
                  </a:extLst>
                </a:gridCol>
              </a:tblGrid>
              <a:tr h="13716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55299899"/>
                  </a:ext>
                </a:extLst>
              </a:tr>
              <a:tr h="13716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2969943"/>
                  </a:ext>
                </a:extLst>
              </a:tr>
              <a:tr h="13716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8056212"/>
                  </a:ext>
                </a:extLst>
              </a:tr>
              <a:tr h="13716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9525556"/>
                  </a:ext>
                </a:extLst>
              </a:tr>
              <a:tr h="13716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9247594"/>
                  </a:ext>
                </a:extLst>
              </a:tr>
            </a:tbl>
          </a:graphicData>
        </a:graphic>
      </p:graphicFrame>
      <p:sp>
        <p:nvSpPr>
          <p:cNvPr id="8" name="Dikdörtgen 7">
            <a:extLst>
              <a:ext uri="{FF2B5EF4-FFF2-40B4-BE49-F238E27FC236}">
                <a16:creationId xmlns:a16="http://schemas.microsoft.com/office/drawing/2014/main" id="{B81F306E-60A4-49B6-936A-56B264F4F7A2}"/>
              </a:ext>
            </a:extLst>
          </p:cNvPr>
          <p:cNvSpPr/>
          <p:nvPr/>
        </p:nvSpPr>
        <p:spPr>
          <a:xfrm>
            <a:off x="3358893" y="254943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</a:p>
        </p:txBody>
      </p:sp>
      <p:sp>
        <p:nvSpPr>
          <p:cNvPr id="9" name="Dikdörtgen 8">
            <a:extLst>
              <a:ext uri="{FF2B5EF4-FFF2-40B4-BE49-F238E27FC236}">
                <a16:creationId xmlns:a16="http://schemas.microsoft.com/office/drawing/2014/main" id="{49BA42DD-CD28-442E-A843-39B80B085385}"/>
              </a:ext>
            </a:extLst>
          </p:cNvPr>
          <p:cNvSpPr/>
          <p:nvPr/>
        </p:nvSpPr>
        <p:spPr>
          <a:xfrm>
            <a:off x="884422" y="-84406"/>
            <a:ext cx="115212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</a:p>
        </p:txBody>
      </p:sp>
      <p:sp>
        <p:nvSpPr>
          <p:cNvPr id="10" name="Dikdörtgen 9">
            <a:extLst>
              <a:ext uri="{FF2B5EF4-FFF2-40B4-BE49-F238E27FC236}">
                <a16:creationId xmlns:a16="http://schemas.microsoft.com/office/drawing/2014/main" id="{07848E80-9DE9-4BDE-8E5D-9CD3A61A2308}"/>
              </a:ext>
            </a:extLst>
          </p:cNvPr>
          <p:cNvSpPr/>
          <p:nvPr/>
        </p:nvSpPr>
        <p:spPr>
          <a:xfrm>
            <a:off x="6357958" y="254943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</a:p>
        </p:txBody>
      </p:sp>
      <p:sp>
        <p:nvSpPr>
          <p:cNvPr id="11" name="Dikdörtgen 10">
            <a:extLst>
              <a:ext uri="{FF2B5EF4-FFF2-40B4-BE49-F238E27FC236}">
                <a16:creationId xmlns:a16="http://schemas.microsoft.com/office/drawing/2014/main" id="{E9DDDC2E-97C6-48D8-B66A-A05D0F806D70}"/>
              </a:ext>
            </a:extLst>
          </p:cNvPr>
          <p:cNvSpPr/>
          <p:nvPr/>
        </p:nvSpPr>
        <p:spPr>
          <a:xfrm>
            <a:off x="9561022" y="254943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</a:t>
            </a:r>
          </a:p>
        </p:txBody>
      </p:sp>
      <p:sp>
        <p:nvSpPr>
          <p:cNvPr id="12" name="Dikdörtgen 11">
            <a:extLst>
              <a:ext uri="{FF2B5EF4-FFF2-40B4-BE49-F238E27FC236}">
                <a16:creationId xmlns:a16="http://schemas.microsoft.com/office/drawing/2014/main" id="{D518A188-2D84-45E4-8A94-553F47447BE5}"/>
              </a:ext>
            </a:extLst>
          </p:cNvPr>
          <p:cNvSpPr/>
          <p:nvPr/>
        </p:nvSpPr>
        <p:spPr>
          <a:xfrm>
            <a:off x="285551" y="1575349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</a:t>
            </a:r>
          </a:p>
        </p:txBody>
      </p:sp>
      <p:sp>
        <p:nvSpPr>
          <p:cNvPr id="13" name="Dikdörtgen 12">
            <a:extLst>
              <a:ext uri="{FF2B5EF4-FFF2-40B4-BE49-F238E27FC236}">
                <a16:creationId xmlns:a16="http://schemas.microsoft.com/office/drawing/2014/main" id="{3EA35F08-ED3C-40E3-9B09-7D488094DEC3}"/>
              </a:ext>
            </a:extLst>
          </p:cNvPr>
          <p:cNvSpPr/>
          <p:nvPr/>
        </p:nvSpPr>
        <p:spPr>
          <a:xfrm>
            <a:off x="298308" y="2967335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854</a:t>
            </a:r>
          </a:p>
        </p:txBody>
      </p:sp>
      <p:sp>
        <p:nvSpPr>
          <p:cNvPr id="14" name="Dikdörtgen 13">
            <a:extLst>
              <a:ext uri="{FF2B5EF4-FFF2-40B4-BE49-F238E27FC236}">
                <a16:creationId xmlns:a16="http://schemas.microsoft.com/office/drawing/2014/main" id="{1FBF65E0-AD12-4C58-9993-A6522D20D301}"/>
              </a:ext>
            </a:extLst>
          </p:cNvPr>
          <p:cNvSpPr/>
          <p:nvPr/>
        </p:nvSpPr>
        <p:spPr>
          <a:xfrm>
            <a:off x="278774" y="4282664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986</a:t>
            </a:r>
          </a:p>
        </p:txBody>
      </p:sp>
      <p:sp>
        <p:nvSpPr>
          <p:cNvPr id="20" name="Dikdörtgen 19">
            <a:extLst>
              <a:ext uri="{FF2B5EF4-FFF2-40B4-BE49-F238E27FC236}">
                <a16:creationId xmlns:a16="http://schemas.microsoft.com/office/drawing/2014/main" id="{67FBCFF7-3018-4733-AC31-A34F7049D1E5}"/>
              </a:ext>
            </a:extLst>
          </p:cNvPr>
          <p:cNvSpPr/>
          <p:nvPr/>
        </p:nvSpPr>
        <p:spPr>
          <a:xfrm>
            <a:off x="3358893" y="1577867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450</a:t>
            </a:r>
          </a:p>
        </p:txBody>
      </p:sp>
      <p:sp>
        <p:nvSpPr>
          <p:cNvPr id="22" name="Dikdörtgen 21">
            <a:extLst>
              <a:ext uri="{FF2B5EF4-FFF2-40B4-BE49-F238E27FC236}">
                <a16:creationId xmlns:a16="http://schemas.microsoft.com/office/drawing/2014/main" id="{88B94E17-5CB1-4379-8259-C788CA7DB5F9}"/>
              </a:ext>
            </a:extLst>
          </p:cNvPr>
          <p:cNvSpPr/>
          <p:nvPr/>
        </p:nvSpPr>
        <p:spPr>
          <a:xfrm>
            <a:off x="6238774" y="1532913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4500</a:t>
            </a:r>
          </a:p>
        </p:txBody>
      </p:sp>
      <p:sp>
        <p:nvSpPr>
          <p:cNvPr id="17" name="Dikdörtgen 16">
            <a:extLst>
              <a:ext uri="{FF2B5EF4-FFF2-40B4-BE49-F238E27FC236}">
                <a16:creationId xmlns:a16="http://schemas.microsoft.com/office/drawing/2014/main" id="{2853B15B-829F-48C2-A4FE-7919EE88FC5F}"/>
              </a:ext>
            </a:extLst>
          </p:cNvPr>
          <p:cNvSpPr/>
          <p:nvPr/>
        </p:nvSpPr>
        <p:spPr>
          <a:xfrm>
            <a:off x="9350673" y="1621515"/>
            <a:ext cx="255577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45000</a:t>
            </a:r>
          </a:p>
        </p:txBody>
      </p:sp>
      <p:sp>
        <p:nvSpPr>
          <p:cNvPr id="31" name="Dikdörtgen 30">
            <a:extLst>
              <a:ext uri="{FF2B5EF4-FFF2-40B4-BE49-F238E27FC236}">
                <a16:creationId xmlns:a16="http://schemas.microsoft.com/office/drawing/2014/main" id="{C1B4BA9F-3F31-4CA9-83B8-6561AB4CF80F}"/>
              </a:ext>
            </a:extLst>
          </p:cNvPr>
          <p:cNvSpPr/>
          <p:nvPr/>
        </p:nvSpPr>
        <p:spPr>
          <a:xfrm>
            <a:off x="3514957" y="2900791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8540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</a:p>
        </p:txBody>
      </p:sp>
      <p:sp>
        <p:nvSpPr>
          <p:cNvPr id="34" name="Dikdörtgen 33">
            <a:extLst>
              <a:ext uri="{FF2B5EF4-FFF2-40B4-BE49-F238E27FC236}">
                <a16:creationId xmlns:a16="http://schemas.microsoft.com/office/drawing/2014/main" id="{652573FC-4318-48C4-A640-DFBE9C8DCE90}"/>
              </a:ext>
            </a:extLst>
          </p:cNvPr>
          <p:cNvSpPr/>
          <p:nvPr/>
        </p:nvSpPr>
        <p:spPr>
          <a:xfrm>
            <a:off x="6353167" y="2967335"/>
            <a:ext cx="249747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85400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</a:p>
        </p:txBody>
      </p:sp>
      <p:sp>
        <p:nvSpPr>
          <p:cNvPr id="35" name="Dikdörtgen 34">
            <a:extLst>
              <a:ext uri="{FF2B5EF4-FFF2-40B4-BE49-F238E27FC236}">
                <a16:creationId xmlns:a16="http://schemas.microsoft.com/office/drawing/2014/main" id="{99879950-8E92-40EE-8E27-178F390B2845}"/>
              </a:ext>
            </a:extLst>
          </p:cNvPr>
          <p:cNvSpPr/>
          <p:nvPr/>
        </p:nvSpPr>
        <p:spPr>
          <a:xfrm>
            <a:off x="9438180" y="2919352"/>
            <a:ext cx="25202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854000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</a:p>
        </p:txBody>
      </p:sp>
      <p:sp>
        <p:nvSpPr>
          <p:cNvPr id="41" name="Dikdörtgen 40">
            <a:extLst>
              <a:ext uri="{FF2B5EF4-FFF2-40B4-BE49-F238E27FC236}">
                <a16:creationId xmlns:a16="http://schemas.microsoft.com/office/drawing/2014/main" id="{84BEB6A4-0C1D-4478-8380-5ABB4156CD51}"/>
              </a:ext>
            </a:extLst>
          </p:cNvPr>
          <p:cNvSpPr/>
          <p:nvPr/>
        </p:nvSpPr>
        <p:spPr>
          <a:xfrm>
            <a:off x="3514957" y="4259987"/>
            <a:ext cx="222535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9860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</a:t>
            </a:r>
          </a:p>
        </p:txBody>
      </p:sp>
      <p:sp>
        <p:nvSpPr>
          <p:cNvPr id="28" name="Dikdörtgen 27">
            <a:extLst>
              <a:ext uri="{FF2B5EF4-FFF2-40B4-BE49-F238E27FC236}">
                <a16:creationId xmlns:a16="http://schemas.microsoft.com/office/drawing/2014/main" id="{8E573EC8-531F-4BA1-8E3B-70AEE89B9C23}"/>
              </a:ext>
            </a:extLst>
          </p:cNvPr>
          <p:cNvSpPr/>
          <p:nvPr/>
        </p:nvSpPr>
        <p:spPr>
          <a:xfrm>
            <a:off x="6451694" y="4305060"/>
            <a:ext cx="241101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98600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</a:t>
            </a:r>
          </a:p>
        </p:txBody>
      </p:sp>
      <p:sp>
        <p:nvSpPr>
          <p:cNvPr id="29" name="Dikdörtgen 28">
            <a:extLst>
              <a:ext uri="{FF2B5EF4-FFF2-40B4-BE49-F238E27FC236}">
                <a16:creationId xmlns:a16="http://schemas.microsoft.com/office/drawing/2014/main" id="{C2257E80-D9EC-4120-82DB-A00B58F6CAFE}"/>
              </a:ext>
            </a:extLst>
          </p:cNvPr>
          <p:cNvSpPr/>
          <p:nvPr/>
        </p:nvSpPr>
        <p:spPr>
          <a:xfrm>
            <a:off x="316995" y="5668640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986</a:t>
            </a:r>
          </a:p>
        </p:txBody>
      </p:sp>
      <p:sp>
        <p:nvSpPr>
          <p:cNvPr id="30" name="Dikdörtgen 29">
            <a:extLst>
              <a:ext uri="{FF2B5EF4-FFF2-40B4-BE49-F238E27FC236}">
                <a16:creationId xmlns:a16="http://schemas.microsoft.com/office/drawing/2014/main" id="{61ECEAFC-AB7A-4890-928D-ACE9EE139CEE}"/>
              </a:ext>
            </a:extLst>
          </p:cNvPr>
          <p:cNvSpPr/>
          <p:nvPr/>
        </p:nvSpPr>
        <p:spPr>
          <a:xfrm>
            <a:off x="2163532" y="5655320"/>
            <a:ext cx="8561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</a:p>
        </p:txBody>
      </p:sp>
      <p:sp>
        <p:nvSpPr>
          <p:cNvPr id="32" name="Dikdörtgen 31">
            <a:extLst>
              <a:ext uri="{FF2B5EF4-FFF2-40B4-BE49-F238E27FC236}">
                <a16:creationId xmlns:a16="http://schemas.microsoft.com/office/drawing/2014/main" id="{4DBFFD8C-25D2-4AE1-BCBC-C3EAA1643048}"/>
              </a:ext>
            </a:extLst>
          </p:cNvPr>
          <p:cNvSpPr/>
          <p:nvPr/>
        </p:nvSpPr>
        <p:spPr>
          <a:xfrm>
            <a:off x="2796054" y="5669317"/>
            <a:ext cx="213232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 </a:t>
            </a:r>
          </a:p>
        </p:txBody>
      </p:sp>
      <p:sp>
        <p:nvSpPr>
          <p:cNvPr id="33" name="Dikdörtgen 32">
            <a:extLst>
              <a:ext uri="{FF2B5EF4-FFF2-40B4-BE49-F238E27FC236}">
                <a16:creationId xmlns:a16="http://schemas.microsoft.com/office/drawing/2014/main" id="{69E3AE76-A036-404B-8AF2-F270354ED262}"/>
              </a:ext>
            </a:extLst>
          </p:cNvPr>
          <p:cNvSpPr/>
          <p:nvPr/>
        </p:nvSpPr>
        <p:spPr>
          <a:xfrm>
            <a:off x="4816942" y="5669317"/>
            <a:ext cx="8561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</a:p>
        </p:txBody>
      </p:sp>
      <p:sp>
        <p:nvSpPr>
          <p:cNvPr id="36" name="Dikdörtgen 35">
            <a:extLst>
              <a:ext uri="{FF2B5EF4-FFF2-40B4-BE49-F238E27FC236}">
                <a16:creationId xmlns:a16="http://schemas.microsoft.com/office/drawing/2014/main" id="{DC62FCDE-F525-43DD-BAF5-961E0E8AE099}"/>
              </a:ext>
            </a:extLst>
          </p:cNvPr>
          <p:cNvSpPr/>
          <p:nvPr/>
        </p:nvSpPr>
        <p:spPr>
          <a:xfrm>
            <a:off x="5370593" y="5678445"/>
            <a:ext cx="320384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986000  </a:t>
            </a:r>
          </a:p>
        </p:txBody>
      </p:sp>
      <p:sp>
        <p:nvSpPr>
          <p:cNvPr id="23" name="Dikdörtgen 22">
            <a:extLst>
              <a:ext uri="{FF2B5EF4-FFF2-40B4-BE49-F238E27FC236}">
                <a16:creationId xmlns:a16="http://schemas.microsoft.com/office/drawing/2014/main" id="{B0905FA9-45CA-4F8F-B269-F140ABF06897}"/>
              </a:ext>
            </a:extLst>
          </p:cNvPr>
          <p:cNvSpPr/>
          <p:nvPr/>
        </p:nvSpPr>
        <p:spPr>
          <a:xfrm>
            <a:off x="9096396" y="4313155"/>
            <a:ext cx="320384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986000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2575878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heel spokes="1"/>
      </p:transition>
    </mc:Choice>
    <mc:Fallback xmlns="">
      <p:transition spd="slow">
        <p:wheel spokes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6000"/>
                <a:shade val="100000"/>
                <a:hueMod val="92000"/>
                <a:satMod val="200000"/>
                <a:lumMod val="138000"/>
              </a:schemeClr>
            </a:gs>
            <a:gs pos="50000">
              <a:schemeClr val="bg2">
                <a:shade val="100000"/>
                <a:hueMod val="100000"/>
                <a:satMod val="110000"/>
                <a:lumMod val="130000"/>
              </a:schemeClr>
            </a:gs>
            <a:gs pos="100000">
              <a:schemeClr val="bg2">
                <a:shade val="78000"/>
                <a:hueMod val="106000"/>
                <a:satMod val="120000"/>
                <a:lumMod val="79000"/>
              </a:schemeClr>
            </a:gs>
          </a:gsLst>
          <a:lin ang="252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D411AAA-E0C9-4714-B120-6BD5900D5FE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4752" b="16807"/>
          <a:stretch/>
        </p:blipFill>
        <p:spPr>
          <a:xfrm>
            <a:off x="-3176" y="10"/>
            <a:ext cx="12192000" cy="6857991"/>
          </a:xfrm>
          <a:prstGeom prst="rect">
            <a:avLst/>
          </a:prstGeom>
        </p:spPr>
      </p:pic>
      <p:sp>
        <p:nvSpPr>
          <p:cNvPr id="12" name="Dikdörtgen 11">
            <a:extLst>
              <a:ext uri="{FF2B5EF4-FFF2-40B4-BE49-F238E27FC236}">
                <a16:creationId xmlns:a16="http://schemas.microsoft.com/office/drawing/2014/main" id="{85CCDDB9-1663-42D3-8D1B-42E43BF73609}"/>
              </a:ext>
            </a:extLst>
          </p:cNvPr>
          <p:cNvSpPr/>
          <p:nvPr/>
        </p:nvSpPr>
        <p:spPr>
          <a:xfrm>
            <a:off x="3176" y="4388600"/>
            <a:ext cx="8873538" cy="14748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Başlık 3">
            <a:extLst>
              <a:ext uri="{FF2B5EF4-FFF2-40B4-BE49-F238E27FC236}">
                <a16:creationId xmlns:a16="http://schemas.microsoft.com/office/drawing/2014/main" id="{9917B65C-3065-49B5-9AA4-DA25624263E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7953" y="4388600"/>
            <a:ext cx="8463678" cy="1513714"/>
          </a:xfrm>
        </p:spPr>
        <p:txBody>
          <a:bodyPr>
            <a:prstTxWarp prst="textDeflateBottom">
              <a:avLst/>
            </a:prstTxWarp>
            <a:normAutofit/>
            <a:scene3d>
              <a:camera prst="perspectiveRelaxedModerately"/>
              <a:lightRig rig="threePt" dir="t"/>
            </a:scene3d>
            <a:sp3d extrusionH="57150">
              <a:bevelT w="57150" h="38100" prst="artDeco"/>
            </a:sp3d>
          </a:bodyPr>
          <a:lstStyle/>
          <a:p>
            <a:pPr algn="ctr"/>
            <a:r>
              <a:rPr lang="tr-TR" sz="6600" dirty="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Çarpım Tablosu</a:t>
            </a:r>
          </a:p>
        </p:txBody>
      </p:sp>
      <p:sp>
        <p:nvSpPr>
          <p:cNvPr id="14" name="Dikdörtgen 13">
            <a:extLst>
              <a:ext uri="{FF2B5EF4-FFF2-40B4-BE49-F238E27FC236}">
                <a16:creationId xmlns:a16="http://schemas.microsoft.com/office/drawing/2014/main" id="{D8A0BDBC-FD9E-4E04-BD55-7217086EC02E}"/>
              </a:ext>
            </a:extLst>
          </p:cNvPr>
          <p:cNvSpPr/>
          <p:nvPr/>
        </p:nvSpPr>
        <p:spPr>
          <a:xfrm>
            <a:off x="9168962" y="4388600"/>
            <a:ext cx="3026214" cy="147488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46117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\Downloads\Wireless_16.10.0_Ds32\DEMİR.jpg">
            <a:extLst>
              <a:ext uri="{FF2B5EF4-FFF2-40B4-BE49-F238E27FC236}">
                <a16:creationId xmlns:a16="http://schemas.microsoft.com/office/drawing/2014/main" id="{139D9483-15FE-4B86-B1C1-AD026A2A55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91264" y="0"/>
            <a:ext cx="9409471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618445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\Downloads\Wireless_16.10.0_Ds32\f723104e41db4d08fa200688001aa343.jpg">
            <a:extLst>
              <a:ext uri="{FF2B5EF4-FFF2-40B4-BE49-F238E27FC236}">
                <a16:creationId xmlns:a16="http://schemas.microsoft.com/office/drawing/2014/main" id="{D7D20223-9577-4484-881C-AF5060604282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84772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ownloads\Wireless_16.10.0_Ds32\carpim-tablosu-3ler.jpg">
            <a:extLst>
              <a:ext uri="{FF2B5EF4-FFF2-40B4-BE49-F238E27FC236}">
                <a16:creationId xmlns:a16="http://schemas.microsoft.com/office/drawing/2014/main" id="{1360716C-22B6-4EFD-9F56-1E43BF67E1E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1738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ownloads\Wireless_16.10.0_Ds32\indir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ownloads\Wireless_16.10.0_Ds32\indir (1)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24000" y="0"/>
            <a:ext cx="9144000" cy="684483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8AF8E255-BC57-4F82-A15F-23A007AF98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6600" dirty="0">
                <a:solidFill>
                  <a:srgbClr val="FFFF00"/>
                </a:solidFill>
              </a:rPr>
              <a:t>Çarpma: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ECF9DC06-2EEF-4922-ACA8-D91A259737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7776" y="2224331"/>
            <a:ext cx="9613861" cy="63141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3200" dirty="0"/>
              <a:t>Sürekli tekrarlayan sayıların kısa yolu </a:t>
            </a:r>
            <a:r>
              <a:rPr lang="tr-TR" sz="3200" dirty="0">
                <a:solidFill>
                  <a:srgbClr val="FF0000"/>
                </a:solidFill>
              </a:rPr>
              <a:t>çarpmadır</a:t>
            </a:r>
            <a:r>
              <a:rPr lang="tr-TR" sz="3200" dirty="0"/>
              <a:t>.</a:t>
            </a:r>
            <a:endParaRPr lang="tr-TR" sz="3200" dirty="0">
              <a:solidFill>
                <a:srgbClr val="FF0000"/>
              </a:solidFill>
            </a:endParaRPr>
          </a:p>
        </p:txBody>
      </p:sp>
      <p:sp>
        <p:nvSpPr>
          <p:cNvPr id="4" name="Dikdörtgen 3">
            <a:extLst>
              <a:ext uri="{FF2B5EF4-FFF2-40B4-BE49-F238E27FC236}">
                <a16:creationId xmlns:a16="http://schemas.microsoft.com/office/drawing/2014/main" id="{DE307BD5-DCFC-4DC1-AEC9-0CE69C78BB9F}"/>
              </a:ext>
            </a:extLst>
          </p:cNvPr>
          <p:cNvSpPr/>
          <p:nvPr/>
        </p:nvSpPr>
        <p:spPr>
          <a:xfrm>
            <a:off x="1158106" y="2855741"/>
            <a:ext cx="901320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>
            <a:extLst>
              <a:ext uri="{FF2B5EF4-FFF2-40B4-BE49-F238E27FC236}">
                <a16:creationId xmlns:a16="http://schemas.microsoft.com/office/drawing/2014/main" id="{F6A3A2C1-6BD6-4EBA-BB41-7D1FC0CB7123}"/>
              </a:ext>
            </a:extLst>
          </p:cNvPr>
          <p:cNvSpPr/>
          <p:nvPr/>
        </p:nvSpPr>
        <p:spPr>
          <a:xfrm>
            <a:off x="1228058" y="3648317"/>
            <a:ext cx="887329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i-FI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    </a:t>
            </a:r>
            <a:r>
              <a:rPr lang="fi-FI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r>
              <a:rPr lang="fi-FI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 3    </a:t>
            </a:r>
            <a:r>
              <a:rPr lang="fi-FI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r>
              <a:rPr lang="fi-FI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 3    </a:t>
            </a:r>
            <a:r>
              <a:rPr lang="fi-FI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r>
              <a:rPr lang="fi-FI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 3    =    1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id="{B7A274C8-8898-48EC-8906-AB5683C2FA74}"/>
              </a:ext>
            </a:extLst>
          </p:cNvPr>
          <p:cNvSpPr txBox="1"/>
          <p:nvPr/>
        </p:nvSpPr>
        <p:spPr>
          <a:xfrm>
            <a:off x="2281663" y="4587798"/>
            <a:ext cx="676608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800" dirty="0"/>
              <a:t>Yerine şöyle yapabiliriz;</a:t>
            </a:r>
          </a:p>
        </p:txBody>
      </p:sp>
      <p:sp>
        <p:nvSpPr>
          <p:cNvPr id="7" name="Dikdörtgen 6">
            <a:extLst>
              <a:ext uri="{FF2B5EF4-FFF2-40B4-BE49-F238E27FC236}">
                <a16:creationId xmlns:a16="http://schemas.microsoft.com/office/drawing/2014/main" id="{56B57C76-A4AD-4143-9BCE-271E011E168C}"/>
              </a:ext>
            </a:extLst>
          </p:cNvPr>
          <p:cNvSpPr/>
          <p:nvPr/>
        </p:nvSpPr>
        <p:spPr>
          <a:xfrm>
            <a:off x="1050603" y="5588836"/>
            <a:ext cx="887329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   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 5   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6732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\Downloads\Wireless_16.10.0_Ds32\carpim-tablosu-6lar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Downloads\Wireless_16.10.0_Ds32\4879b3dd09d94c6c758e37b1144c542f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User\Downloads\Wireless_16.10.0_Ds32\carpim-tablosu-8ler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24001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User\Downloads\Wireless_16.10.0_Ds32\çarpım-tablosu-örnekleri-ilkokul-için-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2400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User\Downloads\Wireless_16.10.0_Ds32\indir (2)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3 Metin kutusu"/>
          <p:cNvSpPr txBox="1"/>
          <p:nvPr/>
        </p:nvSpPr>
        <p:spPr>
          <a:xfrm>
            <a:off x="7239008" y="2928934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10</a:t>
            </a:r>
          </a:p>
        </p:txBody>
      </p:sp>
      <p:sp>
        <p:nvSpPr>
          <p:cNvPr id="11" name="10 Metin kutusu"/>
          <p:cNvSpPr txBox="1"/>
          <p:nvPr/>
        </p:nvSpPr>
        <p:spPr>
          <a:xfrm>
            <a:off x="7197387" y="5183297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>
                <a:solidFill>
                  <a:schemeClr val="bg1"/>
                </a:solidFill>
              </a:rPr>
              <a:t>80</a:t>
            </a:r>
          </a:p>
        </p:txBody>
      </p:sp>
      <p:sp>
        <p:nvSpPr>
          <p:cNvPr id="13" name="12 Metin kutusu"/>
          <p:cNvSpPr txBox="1"/>
          <p:nvPr/>
        </p:nvSpPr>
        <p:spPr>
          <a:xfrm>
            <a:off x="7125949" y="5811304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>
                <a:solidFill>
                  <a:schemeClr val="bg1"/>
                </a:solidFill>
              </a:rPr>
              <a:t>100</a:t>
            </a:r>
          </a:p>
        </p:txBody>
      </p:sp>
      <p:sp>
        <p:nvSpPr>
          <p:cNvPr id="15" name="3 Metin kutusu">
            <a:extLst>
              <a:ext uri="{FF2B5EF4-FFF2-40B4-BE49-F238E27FC236}">
                <a16:creationId xmlns:a16="http://schemas.microsoft.com/office/drawing/2014/main" id="{D35D2C62-7212-4905-B210-355CB7E710DB}"/>
              </a:ext>
            </a:extLst>
          </p:cNvPr>
          <p:cNvSpPr txBox="1"/>
          <p:nvPr/>
        </p:nvSpPr>
        <p:spPr>
          <a:xfrm>
            <a:off x="7167570" y="2910709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>
                <a:solidFill>
                  <a:schemeClr val="bg1"/>
                </a:solidFill>
              </a:rPr>
              <a:t>10</a:t>
            </a:r>
          </a:p>
        </p:txBody>
      </p:sp>
      <p:sp>
        <p:nvSpPr>
          <p:cNvPr id="16" name="4 Metin kutusu">
            <a:extLst>
              <a:ext uri="{FF2B5EF4-FFF2-40B4-BE49-F238E27FC236}">
                <a16:creationId xmlns:a16="http://schemas.microsoft.com/office/drawing/2014/main" id="{A7E9DB8A-E730-4BED-83BD-6F7857DC722C}"/>
              </a:ext>
            </a:extLst>
          </p:cNvPr>
          <p:cNvSpPr txBox="1"/>
          <p:nvPr/>
        </p:nvSpPr>
        <p:spPr>
          <a:xfrm>
            <a:off x="7197387" y="3247127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>
                <a:solidFill>
                  <a:schemeClr val="bg1"/>
                </a:solidFill>
              </a:rPr>
              <a:t>20</a:t>
            </a:r>
          </a:p>
        </p:txBody>
      </p:sp>
      <p:sp>
        <p:nvSpPr>
          <p:cNvPr id="17" name="5 Metin kutusu">
            <a:extLst>
              <a:ext uri="{FF2B5EF4-FFF2-40B4-BE49-F238E27FC236}">
                <a16:creationId xmlns:a16="http://schemas.microsoft.com/office/drawing/2014/main" id="{D6C35E5E-6D97-44A9-9FD7-CED1FEA607DB}"/>
              </a:ext>
            </a:extLst>
          </p:cNvPr>
          <p:cNvSpPr txBox="1"/>
          <p:nvPr/>
        </p:nvSpPr>
        <p:spPr>
          <a:xfrm>
            <a:off x="7202998" y="3559734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>
                <a:solidFill>
                  <a:schemeClr val="bg1"/>
                </a:solidFill>
              </a:rPr>
              <a:t>30</a:t>
            </a:r>
          </a:p>
        </p:txBody>
      </p:sp>
      <p:sp>
        <p:nvSpPr>
          <p:cNvPr id="18" name="6 Metin kutusu">
            <a:extLst>
              <a:ext uri="{FF2B5EF4-FFF2-40B4-BE49-F238E27FC236}">
                <a16:creationId xmlns:a16="http://schemas.microsoft.com/office/drawing/2014/main" id="{1BFC3270-6362-4B20-9499-0A32F3851A2F}"/>
              </a:ext>
            </a:extLst>
          </p:cNvPr>
          <p:cNvSpPr txBox="1"/>
          <p:nvPr/>
        </p:nvSpPr>
        <p:spPr>
          <a:xfrm>
            <a:off x="7197387" y="3877927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>
                <a:solidFill>
                  <a:schemeClr val="bg1"/>
                </a:solidFill>
              </a:rPr>
              <a:t>40</a:t>
            </a:r>
          </a:p>
        </p:txBody>
      </p:sp>
      <p:sp>
        <p:nvSpPr>
          <p:cNvPr id="19" name="7 Metin kutusu">
            <a:extLst>
              <a:ext uri="{FF2B5EF4-FFF2-40B4-BE49-F238E27FC236}">
                <a16:creationId xmlns:a16="http://schemas.microsoft.com/office/drawing/2014/main" id="{A9182566-054F-4120-85AC-7117A852E8EA}"/>
              </a:ext>
            </a:extLst>
          </p:cNvPr>
          <p:cNvSpPr txBox="1"/>
          <p:nvPr/>
        </p:nvSpPr>
        <p:spPr>
          <a:xfrm>
            <a:off x="7197387" y="4201390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>
                <a:solidFill>
                  <a:schemeClr val="bg1"/>
                </a:solidFill>
              </a:rPr>
              <a:t>50</a:t>
            </a:r>
          </a:p>
        </p:txBody>
      </p:sp>
      <p:sp>
        <p:nvSpPr>
          <p:cNvPr id="20" name="8 Metin kutusu">
            <a:extLst>
              <a:ext uri="{FF2B5EF4-FFF2-40B4-BE49-F238E27FC236}">
                <a16:creationId xmlns:a16="http://schemas.microsoft.com/office/drawing/2014/main" id="{B2EE92B2-ADEE-4D21-942B-5D0E56E71383}"/>
              </a:ext>
            </a:extLst>
          </p:cNvPr>
          <p:cNvSpPr txBox="1"/>
          <p:nvPr/>
        </p:nvSpPr>
        <p:spPr>
          <a:xfrm>
            <a:off x="7177757" y="4524853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>
                <a:solidFill>
                  <a:schemeClr val="bg1"/>
                </a:solidFill>
              </a:rPr>
              <a:t>60</a:t>
            </a:r>
          </a:p>
        </p:txBody>
      </p:sp>
      <p:sp>
        <p:nvSpPr>
          <p:cNvPr id="21" name="9 Metin kutusu">
            <a:extLst>
              <a:ext uri="{FF2B5EF4-FFF2-40B4-BE49-F238E27FC236}">
                <a16:creationId xmlns:a16="http://schemas.microsoft.com/office/drawing/2014/main" id="{8E22EC8E-A88E-4502-947F-0FD6DD653C86}"/>
              </a:ext>
            </a:extLst>
          </p:cNvPr>
          <p:cNvSpPr txBox="1"/>
          <p:nvPr/>
        </p:nvSpPr>
        <p:spPr>
          <a:xfrm>
            <a:off x="7197387" y="4875266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>
                <a:solidFill>
                  <a:schemeClr val="bg1"/>
                </a:solidFill>
              </a:rPr>
              <a:t>70</a:t>
            </a:r>
          </a:p>
        </p:txBody>
      </p:sp>
      <p:sp>
        <p:nvSpPr>
          <p:cNvPr id="22" name="11 Metin kutusu">
            <a:extLst>
              <a:ext uri="{FF2B5EF4-FFF2-40B4-BE49-F238E27FC236}">
                <a16:creationId xmlns:a16="http://schemas.microsoft.com/office/drawing/2014/main" id="{0CF87231-4C05-4490-A442-7825EA409C5E}"/>
              </a:ext>
            </a:extLst>
          </p:cNvPr>
          <p:cNvSpPr txBox="1"/>
          <p:nvPr/>
        </p:nvSpPr>
        <p:spPr>
          <a:xfrm>
            <a:off x="7200217" y="5503273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>
                <a:solidFill>
                  <a:schemeClr val="bg1"/>
                </a:solidFill>
              </a:rPr>
              <a:t>90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1">
            <a:extLst>
              <a:ext uri="{FF2B5EF4-FFF2-40B4-BE49-F238E27FC236}">
                <a16:creationId xmlns:a16="http://schemas.microsoft.com/office/drawing/2014/main" id="{AA5220BB-338A-4F79-AD96-F7B9FA5A0C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87032" y="3429000"/>
            <a:ext cx="6425294" cy="3198691"/>
          </a:xfrm>
        </p:spPr>
        <p:txBody>
          <a:bodyPr>
            <a:noAutofit/>
          </a:bodyPr>
          <a:lstStyle/>
          <a:p>
            <a:r>
              <a:rPr lang="tr-TR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Beni dinlediğiniz için teşekkürler</a:t>
            </a:r>
          </a:p>
        </p:txBody>
      </p:sp>
      <p:pic>
        <p:nvPicPr>
          <p:cNvPr id="5" name="Resim 4" descr="iç mekan, kız, genç, oturma içeren bir resim&#10;&#10;Açıklama otomatik olarak oluşturuldu">
            <a:extLst>
              <a:ext uri="{FF2B5EF4-FFF2-40B4-BE49-F238E27FC236}">
                <a16:creationId xmlns:a16="http://schemas.microsoft.com/office/drawing/2014/main" id="{1E6FCA9D-347C-435A-862B-2CD9BE190F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02" y="169742"/>
            <a:ext cx="4762500" cy="2743200"/>
          </a:xfrm>
          <a:prstGeom prst="rect">
            <a:avLst/>
          </a:prstGeom>
        </p:spPr>
      </p:pic>
      <p:pic>
        <p:nvPicPr>
          <p:cNvPr id="6" name="Resim 5" descr="çayır, oyun, yeşil, tutma içeren bir resim&#10;&#10;Açıklama otomatik olarak oluşturuldu">
            <a:extLst>
              <a:ext uri="{FF2B5EF4-FFF2-40B4-BE49-F238E27FC236}">
                <a16:creationId xmlns:a16="http://schemas.microsoft.com/office/drawing/2014/main" id="{F0707214-4E45-4462-AEC3-B520F27CAA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02" y="3170116"/>
            <a:ext cx="4762500" cy="3457575"/>
          </a:xfrm>
          <a:prstGeom prst="rect">
            <a:avLst/>
          </a:prstGeom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id="{8BA299F9-FE2B-4407-B944-BBB14AFE1E1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5229" y="169742"/>
            <a:ext cx="3471566" cy="3471566"/>
          </a:xfrm>
          <a:prstGeom prst="rect">
            <a:avLst/>
          </a:prstGeom>
        </p:spPr>
      </p:pic>
      <p:pic>
        <p:nvPicPr>
          <p:cNvPr id="8" name="Resim 7" descr="yiyecek, oda içeren bir resim&#10;&#10;Açıklama otomatik olarak oluşturuldu">
            <a:extLst>
              <a:ext uri="{FF2B5EF4-FFF2-40B4-BE49-F238E27FC236}">
                <a16:creationId xmlns:a16="http://schemas.microsoft.com/office/drawing/2014/main" id="{032956B1-3D3B-425D-81A1-D0A18683A8E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9314" y="169742"/>
            <a:ext cx="4068039" cy="3298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834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6000"/>
                <a:shade val="100000"/>
                <a:hueMod val="92000"/>
                <a:satMod val="200000"/>
                <a:lumMod val="138000"/>
              </a:schemeClr>
            </a:gs>
            <a:gs pos="50000">
              <a:schemeClr val="bg2">
                <a:shade val="100000"/>
                <a:hueMod val="100000"/>
                <a:satMod val="110000"/>
                <a:lumMod val="130000"/>
              </a:schemeClr>
            </a:gs>
            <a:gs pos="100000">
              <a:schemeClr val="bg2">
                <a:shade val="78000"/>
                <a:hueMod val="106000"/>
                <a:satMod val="120000"/>
                <a:lumMod val="79000"/>
              </a:schemeClr>
            </a:gs>
          </a:gsLst>
          <a:lin ang="252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CB33CA0-E801-4683-974C-0E5C16F4FA8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6948" r="9091"/>
          <a:stretch/>
        </p:blipFill>
        <p:spPr>
          <a:xfrm>
            <a:off x="-3176" y="10"/>
            <a:ext cx="12192000" cy="6857991"/>
          </a:xfrm>
          <a:prstGeom prst="rect">
            <a:avLst/>
          </a:prstGeom>
        </p:spPr>
      </p:pic>
      <p:sp>
        <p:nvSpPr>
          <p:cNvPr id="20" name="Dikdörtgen 19">
            <a:extLst>
              <a:ext uri="{FF2B5EF4-FFF2-40B4-BE49-F238E27FC236}">
                <a16:creationId xmlns:a16="http://schemas.microsoft.com/office/drawing/2014/main" id="{33933C98-A0A6-44A2-BC0D-787D61D074E4}"/>
              </a:ext>
            </a:extLst>
          </p:cNvPr>
          <p:cNvSpPr/>
          <p:nvPr/>
        </p:nvSpPr>
        <p:spPr>
          <a:xfrm>
            <a:off x="9129933" y="4584551"/>
            <a:ext cx="3058892" cy="10772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Dikdörtgen 17">
            <a:extLst>
              <a:ext uri="{FF2B5EF4-FFF2-40B4-BE49-F238E27FC236}">
                <a16:creationId xmlns:a16="http://schemas.microsoft.com/office/drawing/2014/main" id="{574211E6-770B-4BE5-BDAF-5D91102E4696}"/>
              </a:ext>
            </a:extLst>
          </p:cNvPr>
          <p:cNvSpPr/>
          <p:nvPr/>
        </p:nvSpPr>
        <p:spPr>
          <a:xfrm>
            <a:off x="3175" y="4159045"/>
            <a:ext cx="8757367" cy="1795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>
            <a:extLst>
              <a:ext uri="{FF2B5EF4-FFF2-40B4-BE49-F238E27FC236}">
                <a16:creationId xmlns:a16="http://schemas.microsoft.com/office/drawing/2014/main" id="{1864D394-10C8-4AE6-B331-6F5F0AE16FE8}"/>
              </a:ext>
            </a:extLst>
          </p:cNvPr>
          <p:cNvSpPr/>
          <p:nvPr/>
        </p:nvSpPr>
        <p:spPr>
          <a:xfrm>
            <a:off x="320883" y="3938181"/>
            <a:ext cx="8326318" cy="201593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sz="12500"/>
              <a:t>Hazırlayan:</a:t>
            </a:r>
            <a:endParaRPr lang="tr-TR" sz="12500" dirty="0">
              <a:solidFill>
                <a:schemeClr val="bg1"/>
              </a:solidFill>
            </a:endParaRPr>
          </a:p>
        </p:txBody>
      </p:sp>
      <p:sp>
        <p:nvSpPr>
          <p:cNvPr id="16" name="Dikdörtgen 15">
            <a:extLst>
              <a:ext uri="{FF2B5EF4-FFF2-40B4-BE49-F238E27FC236}">
                <a16:creationId xmlns:a16="http://schemas.microsoft.com/office/drawing/2014/main" id="{3916CBDA-9101-46CC-BB27-DD974F79A625}"/>
              </a:ext>
            </a:extLst>
          </p:cNvPr>
          <p:cNvSpPr/>
          <p:nvPr/>
        </p:nvSpPr>
        <p:spPr>
          <a:xfrm>
            <a:off x="7611379" y="4584551"/>
            <a:ext cx="6096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tr-TR" sz="3200" dirty="0">
                <a:solidFill>
                  <a:srgbClr val="C00000"/>
                </a:solidFill>
              </a:rPr>
              <a:t>Yahya PEHLİVAN</a:t>
            </a:r>
          </a:p>
          <a:p>
            <a:pPr algn="ctr"/>
            <a:r>
              <a:rPr lang="tr-TR" sz="3200" dirty="0">
                <a:solidFill>
                  <a:srgbClr val="002060"/>
                </a:solidFill>
              </a:rPr>
              <a:t>4/B  1472</a:t>
            </a:r>
          </a:p>
        </p:txBody>
      </p:sp>
    </p:spTree>
    <p:extLst>
      <p:ext uri="{BB962C8B-B14F-4D97-AF65-F5344CB8AC3E}">
        <p14:creationId xmlns:p14="http://schemas.microsoft.com/office/powerpoint/2010/main" val="2187518129"/>
      </p:ext>
    </p:extLst>
  </p:cSld>
  <p:clrMapOvr>
    <a:masterClrMapping/>
  </p:clrMapOvr>
  <p:transition spd="slow">
    <p:plus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D6A42E0B-A272-4CDF-BA93-BE7941F430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91876" y="753228"/>
            <a:ext cx="10742645" cy="1080938"/>
          </a:xfrm>
        </p:spPr>
        <p:txBody>
          <a:bodyPr>
            <a:noAutofit/>
          </a:bodyPr>
          <a:lstStyle/>
          <a:p>
            <a:pPr algn="ctr"/>
            <a:r>
              <a:rPr lang="tr-TR" sz="6600" dirty="0">
                <a:solidFill>
                  <a:srgbClr val="FFFF00"/>
                </a:solidFill>
              </a:rPr>
              <a:t>Çarpma İşleminde Terimler</a:t>
            </a:r>
          </a:p>
        </p:txBody>
      </p:sp>
      <p:sp>
        <p:nvSpPr>
          <p:cNvPr id="4" name="Dikdörtgen 3">
            <a:extLst>
              <a:ext uri="{FF2B5EF4-FFF2-40B4-BE49-F238E27FC236}">
                <a16:creationId xmlns:a16="http://schemas.microsoft.com/office/drawing/2014/main" id="{48678E84-9E2A-4BAA-831B-447E3D79BEEC}"/>
              </a:ext>
            </a:extLst>
          </p:cNvPr>
          <p:cNvSpPr/>
          <p:nvPr/>
        </p:nvSpPr>
        <p:spPr>
          <a:xfrm>
            <a:off x="3020988" y="2124864"/>
            <a:ext cx="76526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</a:p>
        </p:txBody>
      </p:sp>
      <p:sp>
        <p:nvSpPr>
          <p:cNvPr id="5" name="Dikdörtgen 4">
            <a:extLst>
              <a:ext uri="{FF2B5EF4-FFF2-40B4-BE49-F238E27FC236}">
                <a16:creationId xmlns:a16="http://schemas.microsoft.com/office/drawing/2014/main" id="{4B1699F8-3275-4766-ACA7-E0FA54378A14}"/>
              </a:ext>
            </a:extLst>
          </p:cNvPr>
          <p:cNvSpPr/>
          <p:nvPr/>
        </p:nvSpPr>
        <p:spPr>
          <a:xfrm>
            <a:off x="3809982" y="2124863"/>
            <a:ext cx="76526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</a:p>
        </p:txBody>
      </p:sp>
      <p:sp>
        <p:nvSpPr>
          <p:cNvPr id="6" name="Dikdörtgen 5">
            <a:extLst>
              <a:ext uri="{FF2B5EF4-FFF2-40B4-BE49-F238E27FC236}">
                <a16:creationId xmlns:a16="http://schemas.microsoft.com/office/drawing/2014/main" id="{5380CD25-7162-48B8-B0EB-C72CCFBF2DBC}"/>
              </a:ext>
            </a:extLst>
          </p:cNvPr>
          <p:cNvSpPr/>
          <p:nvPr/>
        </p:nvSpPr>
        <p:spPr>
          <a:xfrm>
            <a:off x="3809982" y="3204984"/>
            <a:ext cx="76526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</a:p>
        </p:txBody>
      </p:sp>
      <p:sp>
        <p:nvSpPr>
          <p:cNvPr id="7" name="Dikdörtgen 6">
            <a:extLst>
              <a:ext uri="{FF2B5EF4-FFF2-40B4-BE49-F238E27FC236}">
                <a16:creationId xmlns:a16="http://schemas.microsoft.com/office/drawing/2014/main" id="{CD4E46C7-4F01-426F-8716-29E9B88B9F37}"/>
              </a:ext>
            </a:extLst>
          </p:cNvPr>
          <p:cNvSpPr/>
          <p:nvPr/>
        </p:nvSpPr>
        <p:spPr>
          <a:xfrm>
            <a:off x="3682607" y="4623974"/>
            <a:ext cx="76526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</a:p>
        </p:txBody>
      </p:sp>
      <p:sp>
        <p:nvSpPr>
          <p:cNvPr id="8" name="Dikdörtgen 7">
            <a:extLst>
              <a:ext uri="{FF2B5EF4-FFF2-40B4-BE49-F238E27FC236}">
                <a16:creationId xmlns:a16="http://schemas.microsoft.com/office/drawing/2014/main" id="{87954A7E-13E0-4AA6-8D3C-A310A6B094B8}"/>
              </a:ext>
            </a:extLst>
          </p:cNvPr>
          <p:cNvSpPr/>
          <p:nvPr/>
        </p:nvSpPr>
        <p:spPr>
          <a:xfrm>
            <a:off x="3028153" y="4594334"/>
            <a:ext cx="76526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</a:p>
        </p:txBody>
      </p:sp>
      <p:sp>
        <p:nvSpPr>
          <p:cNvPr id="9" name="Dikdörtgen 8">
            <a:extLst>
              <a:ext uri="{FF2B5EF4-FFF2-40B4-BE49-F238E27FC236}">
                <a16:creationId xmlns:a16="http://schemas.microsoft.com/office/drawing/2014/main" id="{2D5A62A0-6D90-4F4E-8C6C-1DA856586819}"/>
              </a:ext>
            </a:extLst>
          </p:cNvPr>
          <p:cNvSpPr/>
          <p:nvPr/>
        </p:nvSpPr>
        <p:spPr>
          <a:xfrm>
            <a:off x="2372916" y="4594333"/>
            <a:ext cx="76526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</a:p>
        </p:txBody>
      </p:sp>
      <p:sp>
        <p:nvSpPr>
          <p:cNvPr id="10" name="Dikdörtgen 9">
            <a:extLst>
              <a:ext uri="{FF2B5EF4-FFF2-40B4-BE49-F238E27FC236}">
                <a16:creationId xmlns:a16="http://schemas.microsoft.com/office/drawing/2014/main" id="{BC0D73FA-9E89-46B1-9710-F4E5CED3429A}"/>
              </a:ext>
            </a:extLst>
          </p:cNvPr>
          <p:cNvSpPr/>
          <p:nvPr/>
        </p:nvSpPr>
        <p:spPr>
          <a:xfrm>
            <a:off x="4749180" y="2432639"/>
            <a:ext cx="310991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ÇARPAN</a:t>
            </a:r>
          </a:p>
        </p:txBody>
      </p:sp>
      <p:sp>
        <p:nvSpPr>
          <p:cNvPr id="11" name="Dikdörtgen 10">
            <a:extLst>
              <a:ext uri="{FF2B5EF4-FFF2-40B4-BE49-F238E27FC236}">
                <a16:creationId xmlns:a16="http://schemas.microsoft.com/office/drawing/2014/main" id="{232C89CE-C259-4FE8-B487-37CCEABC4AB7}"/>
              </a:ext>
            </a:extLst>
          </p:cNvPr>
          <p:cNvSpPr/>
          <p:nvPr/>
        </p:nvSpPr>
        <p:spPr>
          <a:xfrm>
            <a:off x="4786899" y="3522497"/>
            <a:ext cx="310991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ÇARPAN</a:t>
            </a:r>
          </a:p>
        </p:txBody>
      </p:sp>
      <p:sp>
        <p:nvSpPr>
          <p:cNvPr id="12" name="Dikdörtgen 11">
            <a:extLst>
              <a:ext uri="{FF2B5EF4-FFF2-40B4-BE49-F238E27FC236}">
                <a16:creationId xmlns:a16="http://schemas.microsoft.com/office/drawing/2014/main" id="{F81BCCF0-BC42-4D38-B920-DCDBCFAEED00}"/>
              </a:ext>
            </a:extLst>
          </p:cNvPr>
          <p:cNvSpPr/>
          <p:nvPr/>
        </p:nvSpPr>
        <p:spPr>
          <a:xfrm>
            <a:off x="4786899" y="4931750"/>
            <a:ext cx="310991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ÇARPIM</a:t>
            </a:r>
          </a:p>
        </p:txBody>
      </p:sp>
      <p:sp>
        <p:nvSpPr>
          <p:cNvPr id="13" name="Dikdörtgen 12">
            <a:extLst>
              <a:ext uri="{FF2B5EF4-FFF2-40B4-BE49-F238E27FC236}">
                <a16:creationId xmlns:a16="http://schemas.microsoft.com/office/drawing/2014/main" id="{3B6901ED-FA49-484B-ADCA-CAC66364B02B}"/>
              </a:ext>
            </a:extLst>
          </p:cNvPr>
          <p:cNvSpPr/>
          <p:nvPr/>
        </p:nvSpPr>
        <p:spPr>
          <a:xfrm>
            <a:off x="2525950" y="3797752"/>
            <a:ext cx="87766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Eksi 4">
            <a:extLst>
              <a:ext uri="{FF2B5EF4-FFF2-40B4-BE49-F238E27FC236}">
                <a16:creationId xmlns:a16="http://schemas.microsoft.com/office/drawing/2014/main" id="{100F9335-802A-42F1-92ED-C5A5570A98FB}"/>
              </a:ext>
            </a:extLst>
          </p:cNvPr>
          <p:cNvSpPr/>
          <p:nvPr/>
        </p:nvSpPr>
        <p:spPr>
          <a:xfrm>
            <a:off x="1702387" y="4306302"/>
            <a:ext cx="3960440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155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animBg="1"/>
      <p:bldP spid="11" grpId="0" animBg="1"/>
      <p:bldP spid="12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F9260255-B584-4A70-A5F5-3930F3C8C7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6600" dirty="0">
                <a:solidFill>
                  <a:srgbClr val="FFFF00"/>
                </a:solidFill>
              </a:rPr>
              <a:t>Etkisiz Eleman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269AFBFC-0A32-463D-B6FF-659B32D74A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93368" y="2224330"/>
            <a:ext cx="5987765" cy="63141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3200" dirty="0"/>
              <a:t>Çarpmada etkisiz eleman </a:t>
            </a:r>
            <a:r>
              <a:rPr lang="tr-TR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tr-TR" sz="3200" dirty="0"/>
              <a:t>’dir.</a:t>
            </a:r>
          </a:p>
        </p:txBody>
      </p:sp>
      <p:sp>
        <p:nvSpPr>
          <p:cNvPr id="4" name="Dikdörtgen 3">
            <a:extLst>
              <a:ext uri="{FF2B5EF4-FFF2-40B4-BE49-F238E27FC236}">
                <a16:creationId xmlns:a16="http://schemas.microsoft.com/office/drawing/2014/main" id="{CFD9D9D1-5EB1-4A31-A939-F09A42C2BF3D}"/>
              </a:ext>
            </a:extLst>
          </p:cNvPr>
          <p:cNvSpPr/>
          <p:nvPr/>
        </p:nvSpPr>
        <p:spPr>
          <a:xfrm>
            <a:off x="915250" y="2738072"/>
            <a:ext cx="9144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</a:p>
        </p:txBody>
      </p:sp>
      <p:sp>
        <p:nvSpPr>
          <p:cNvPr id="5" name="Dikdörtgen 4">
            <a:extLst>
              <a:ext uri="{FF2B5EF4-FFF2-40B4-BE49-F238E27FC236}">
                <a16:creationId xmlns:a16="http://schemas.microsoft.com/office/drawing/2014/main" id="{0A4FA95C-5566-4DB1-B143-78C3282C6D5B}"/>
              </a:ext>
            </a:extLst>
          </p:cNvPr>
          <p:cNvSpPr/>
          <p:nvPr/>
        </p:nvSpPr>
        <p:spPr>
          <a:xfrm>
            <a:off x="-1561841" y="3299374"/>
            <a:ext cx="888240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</a:t>
            </a:r>
            <a:r>
              <a:rPr lang="tr-TR" sz="80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80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>
            <a:extLst>
              <a:ext uri="{FF2B5EF4-FFF2-40B4-BE49-F238E27FC236}">
                <a16:creationId xmlns:a16="http://schemas.microsoft.com/office/drawing/2014/main" id="{3788A294-E394-4F3C-A223-ACB237F208A4}"/>
              </a:ext>
            </a:extLst>
          </p:cNvPr>
          <p:cNvSpPr/>
          <p:nvPr/>
        </p:nvSpPr>
        <p:spPr>
          <a:xfrm>
            <a:off x="4752033" y="3227872"/>
            <a:ext cx="888240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42</a:t>
            </a:r>
            <a:r>
              <a:rPr lang="tr-TR" sz="80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80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r>
              <a:rPr lang="tr-TR" sz="80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80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42</a:t>
            </a:r>
          </a:p>
        </p:txBody>
      </p:sp>
      <p:sp>
        <p:nvSpPr>
          <p:cNvPr id="7" name="Dikdörtgen 6">
            <a:extLst>
              <a:ext uri="{FF2B5EF4-FFF2-40B4-BE49-F238E27FC236}">
                <a16:creationId xmlns:a16="http://schemas.microsoft.com/office/drawing/2014/main" id="{E1605C4F-EEDE-41BC-AAA5-BA3068822A65}"/>
              </a:ext>
            </a:extLst>
          </p:cNvPr>
          <p:cNvSpPr/>
          <p:nvPr/>
        </p:nvSpPr>
        <p:spPr>
          <a:xfrm>
            <a:off x="-1561841" y="5283297"/>
            <a:ext cx="888240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37</a:t>
            </a:r>
            <a:r>
              <a:rPr lang="tr-TR" sz="80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80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r>
              <a:rPr lang="tr-TR" sz="80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80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37</a:t>
            </a:r>
          </a:p>
        </p:txBody>
      </p:sp>
      <p:sp>
        <p:nvSpPr>
          <p:cNvPr id="8" name="Dikdörtgen 7">
            <a:extLst>
              <a:ext uri="{FF2B5EF4-FFF2-40B4-BE49-F238E27FC236}">
                <a16:creationId xmlns:a16="http://schemas.microsoft.com/office/drawing/2014/main" id="{2A24D124-E0FF-4034-90E0-5ED29A378B5E}"/>
              </a:ext>
            </a:extLst>
          </p:cNvPr>
          <p:cNvSpPr/>
          <p:nvPr/>
        </p:nvSpPr>
        <p:spPr>
          <a:xfrm>
            <a:off x="4752033" y="5283296"/>
            <a:ext cx="888240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75</a:t>
            </a:r>
            <a:r>
              <a:rPr lang="tr-TR" sz="80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80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r>
              <a:rPr lang="tr-TR" sz="80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80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75</a:t>
            </a:r>
          </a:p>
        </p:txBody>
      </p:sp>
    </p:spTree>
    <p:extLst>
      <p:ext uri="{BB962C8B-B14F-4D97-AF65-F5344CB8AC3E}">
        <p14:creationId xmlns:p14="http://schemas.microsoft.com/office/powerpoint/2010/main" val="802277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F9260255-B584-4A70-A5F5-3930F3C8C7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6600" dirty="0">
                <a:solidFill>
                  <a:srgbClr val="FFFF00"/>
                </a:solidFill>
              </a:rPr>
              <a:t>Yutan Eleman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269AFBFC-0A32-463D-B6FF-659B32D74A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93368" y="2224330"/>
            <a:ext cx="5987765" cy="63141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3200" dirty="0"/>
              <a:t>Çarpmada yutan eleman </a:t>
            </a:r>
            <a:r>
              <a:rPr lang="tr-TR" sz="3200" dirty="0">
                <a:solidFill>
                  <a:srgbClr val="FF0000"/>
                </a:solidFill>
              </a:rPr>
              <a:t>0</a:t>
            </a:r>
            <a:r>
              <a:rPr lang="tr-TR" sz="3200" dirty="0"/>
              <a:t>’dir.</a:t>
            </a:r>
          </a:p>
        </p:txBody>
      </p:sp>
      <p:sp>
        <p:nvSpPr>
          <p:cNvPr id="4" name="Dikdörtgen 3">
            <a:extLst>
              <a:ext uri="{FF2B5EF4-FFF2-40B4-BE49-F238E27FC236}">
                <a16:creationId xmlns:a16="http://schemas.microsoft.com/office/drawing/2014/main" id="{CFD9D9D1-5EB1-4A31-A939-F09A42C2BF3D}"/>
              </a:ext>
            </a:extLst>
          </p:cNvPr>
          <p:cNvSpPr/>
          <p:nvPr/>
        </p:nvSpPr>
        <p:spPr>
          <a:xfrm>
            <a:off x="915250" y="2738072"/>
            <a:ext cx="9144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</a:p>
        </p:txBody>
      </p:sp>
      <p:sp>
        <p:nvSpPr>
          <p:cNvPr id="5" name="Dikdörtgen 4">
            <a:extLst>
              <a:ext uri="{FF2B5EF4-FFF2-40B4-BE49-F238E27FC236}">
                <a16:creationId xmlns:a16="http://schemas.microsoft.com/office/drawing/2014/main" id="{0A4FA95C-5566-4DB1-B143-78C3282C6D5B}"/>
              </a:ext>
            </a:extLst>
          </p:cNvPr>
          <p:cNvSpPr/>
          <p:nvPr/>
        </p:nvSpPr>
        <p:spPr>
          <a:xfrm>
            <a:off x="-1561841" y="3299374"/>
            <a:ext cx="888240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33</a:t>
            </a:r>
            <a:r>
              <a:rPr lang="tr-TR" sz="80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>
            <a:extLst>
              <a:ext uri="{FF2B5EF4-FFF2-40B4-BE49-F238E27FC236}">
                <a16:creationId xmlns:a16="http://schemas.microsoft.com/office/drawing/2014/main" id="{3788A294-E394-4F3C-A223-ACB237F208A4}"/>
              </a:ext>
            </a:extLst>
          </p:cNvPr>
          <p:cNvSpPr/>
          <p:nvPr/>
        </p:nvSpPr>
        <p:spPr>
          <a:xfrm>
            <a:off x="4752033" y="3227872"/>
            <a:ext cx="888240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84</a:t>
            </a:r>
            <a:r>
              <a:rPr lang="tr-TR" sz="80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r>
              <a:rPr lang="tr-TR" sz="80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>
            <a:extLst>
              <a:ext uri="{FF2B5EF4-FFF2-40B4-BE49-F238E27FC236}">
                <a16:creationId xmlns:a16="http://schemas.microsoft.com/office/drawing/2014/main" id="{E1605C4F-EEDE-41BC-AAA5-BA3068822A65}"/>
              </a:ext>
            </a:extLst>
          </p:cNvPr>
          <p:cNvSpPr/>
          <p:nvPr/>
        </p:nvSpPr>
        <p:spPr>
          <a:xfrm>
            <a:off x="-1561841" y="5283297"/>
            <a:ext cx="888240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99</a:t>
            </a:r>
            <a:r>
              <a:rPr lang="tr-TR" sz="80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r>
              <a:rPr lang="tr-TR" sz="80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>
            <a:extLst>
              <a:ext uri="{FF2B5EF4-FFF2-40B4-BE49-F238E27FC236}">
                <a16:creationId xmlns:a16="http://schemas.microsoft.com/office/drawing/2014/main" id="{2A24D124-E0FF-4034-90E0-5ED29A378B5E}"/>
              </a:ext>
            </a:extLst>
          </p:cNvPr>
          <p:cNvSpPr/>
          <p:nvPr/>
        </p:nvSpPr>
        <p:spPr>
          <a:xfrm>
            <a:off x="4752033" y="5283296"/>
            <a:ext cx="888240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92</a:t>
            </a:r>
            <a:r>
              <a:rPr lang="tr-TR" sz="80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r>
              <a:rPr lang="tr-TR" sz="80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6481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457E6AD9-ACD8-4B16-A50B-25DBA8A629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019" y="753228"/>
            <a:ext cx="10134163" cy="1080938"/>
          </a:xfrm>
        </p:spPr>
        <p:txBody>
          <a:bodyPr>
            <a:noAutofit/>
          </a:bodyPr>
          <a:lstStyle/>
          <a:p>
            <a:pPr algn="ctr"/>
            <a:r>
              <a:rPr lang="tr-TR" sz="4800" dirty="0">
                <a:solidFill>
                  <a:srgbClr val="FFFF00"/>
                </a:solidFill>
              </a:rPr>
              <a:t>Çarpmada Verilmeyen Çarpanın Bulunması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0F8A9BEE-C61D-4597-9A35-A8FA0F3E5A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472126" y="2188042"/>
            <a:ext cx="13159426" cy="71517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tr-TR" sz="3600" dirty="0"/>
              <a:t>Verilmeyen çarpımı bulmak için çarpımla çarpanı böleriz.</a:t>
            </a:r>
          </a:p>
        </p:txBody>
      </p:sp>
      <p:sp>
        <p:nvSpPr>
          <p:cNvPr id="4" name="Dikdörtgen 3">
            <a:extLst>
              <a:ext uri="{FF2B5EF4-FFF2-40B4-BE49-F238E27FC236}">
                <a16:creationId xmlns:a16="http://schemas.microsoft.com/office/drawing/2014/main" id="{E9237951-4B5D-4A5A-97FC-2BF576142111}"/>
              </a:ext>
            </a:extLst>
          </p:cNvPr>
          <p:cNvSpPr/>
          <p:nvPr/>
        </p:nvSpPr>
        <p:spPr>
          <a:xfrm>
            <a:off x="1310376" y="3995760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</a:p>
        </p:txBody>
      </p:sp>
      <p:sp>
        <p:nvSpPr>
          <p:cNvPr id="5" name="Dikdörtgen 4">
            <a:extLst>
              <a:ext uri="{FF2B5EF4-FFF2-40B4-BE49-F238E27FC236}">
                <a16:creationId xmlns:a16="http://schemas.microsoft.com/office/drawing/2014/main" id="{1C002C84-6736-47FA-9ED1-2BA6C0A85810}"/>
              </a:ext>
            </a:extLst>
          </p:cNvPr>
          <p:cNvSpPr/>
          <p:nvPr/>
        </p:nvSpPr>
        <p:spPr>
          <a:xfrm>
            <a:off x="470638" y="4274936"/>
            <a:ext cx="552771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</a:p>
        </p:txBody>
      </p:sp>
      <p:sp>
        <p:nvSpPr>
          <p:cNvPr id="6" name="Dikdörtgen 5">
            <a:extLst>
              <a:ext uri="{FF2B5EF4-FFF2-40B4-BE49-F238E27FC236}">
                <a16:creationId xmlns:a16="http://schemas.microsoft.com/office/drawing/2014/main" id="{C736EB65-D806-4E69-AD3D-406E931FCC42}"/>
              </a:ext>
            </a:extLst>
          </p:cNvPr>
          <p:cNvSpPr/>
          <p:nvPr/>
        </p:nvSpPr>
        <p:spPr>
          <a:xfrm>
            <a:off x="8493069" y="3771372"/>
            <a:ext cx="60552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</a:t>
            </a:r>
          </a:p>
        </p:txBody>
      </p:sp>
      <p:sp>
        <p:nvSpPr>
          <p:cNvPr id="7" name="Dikdörtgen 6">
            <a:extLst>
              <a:ext uri="{FF2B5EF4-FFF2-40B4-BE49-F238E27FC236}">
                <a16:creationId xmlns:a16="http://schemas.microsoft.com/office/drawing/2014/main" id="{203D3334-B0C8-42C7-ACA5-2BC821315F6D}"/>
              </a:ext>
            </a:extLst>
          </p:cNvPr>
          <p:cNvSpPr/>
          <p:nvPr/>
        </p:nvSpPr>
        <p:spPr>
          <a:xfrm>
            <a:off x="1023409" y="5083431"/>
            <a:ext cx="160853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72</a:t>
            </a:r>
          </a:p>
        </p:txBody>
      </p:sp>
      <p:sp>
        <p:nvSpPr>
          <p:cNvPr id="8" name="Dikdörtgen 7">
            <a:extLst>
              <a:ext uri="{FF2B5EF4-FFF2-40B4-BE49-F238E27FC236}">
                <a16:creationId xmlns:a16="http://schemas.microsoft.com/office/drawing/2014/main" id="{BB719FC2-82ED-447E-BD2D-A74BB6D6C91B}"/>
              </a:ext>
            </a:extLst>
          </p:cNvPr>
          <p:cNvSpPr/>
          <p:nvPr/>
        </p:nvSpPr>
        <p:spPr>
          <a:xfrm>
            <a:off x="7232929" y="3905607"/>
            <a:ext cx="128740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72</a:t>
            </a:r>
          </a:p>
        </p:txBody>
      </p:sp>
      <p:sp>
        <p:nvSpPr>
          <p:cNvPr id="9" name="Dikdörtgen 8">
            <a:extLst>
              <a:ext uri="{FF2B5EF4-FFF2-40B4-BE49-F238E27FC236}">
                <a16:creationId xmlns:a16="http://schemas.microsoft.com/office/drawing/2014/main" id="{F7D9D959-6A45-4DE9-BEA7-7B5E65E157FF}"/>
              </a:ext>
            </a:extLst>
          </p:cNvPr>
          <p:cNvSpPr/>
          <p:nvPr/>
        </p:nvSpPr>
        <p:spPr>
          <a:xfrm>
            <a:off x="8937828" y="3905607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</a:p>
        </p:txBody>
      </p:sp>
      <p:sp>
        <p:nvSpPr>
          <p:cNvPr id="10" name="Dikdörtgen 9">
            <a:extLst>
              <a:ext uri="{FF2B5EF4-FFF2-40B4-BE49-F238E27FC236}">
                <a16:creationId xmlns:a16="http://schemas.microsoft.com/office/drawing/2014/main" id="{E634A0E1-0BB5-4451-8439-C5E8BCCB0CEB}"/>
              </a:ext>
            </a:extLst>
          </p:cNvPr>
          <p:cNvSpPr/>
          <p:nvPr/>
        </p:nvSpPr>
        <p:spPr>
          <a:xfrm>
            <a:off x="10294182" y="3905604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</a:p>
        </p:txBody>
      </p:sp>
      <p:sp>
        <p:nvSpPr>
          <p:cNvPr id="11" name="Dikdörtgen 10">
            <a:extLst>
              <a:ext uri="{FF2B5EF4-FFF2-40B4-BE49-F238E27FC236}">
                <a16:creationId xmlns:a16="http://schemas.microsoft.com/office/drawing/2014/main" id="{7A7C941F-1E4A-43AE-A3FF-2C4A3883A6AD}"/>
              </a:ext>
            </a:extLst>
          </p:cNvPr>
          <p:cNvSpPr/>
          <p:nvPr/>
        </p:nvSpPr>
        <p:spPr>
          <a:xfrm>
            <a:off x="1215608" y="3326010"/>
            <a:ext cx="1224136" cy="82581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>
            <a:extLst>
              <a:ext uri="{FF2B5EF4-FFF2-40B4-BE49-F238E27FC236}">
                <a16:creationId xmlns:a16="http://schemas.microsoft.com/office/drawing/2014/main" id="{0A251E20-9B94-4CBE-9842-AFBFD38CC12C}"/>
              </a:ext>
            </a:extLst>
          </p:cNvPr>
          <p:cNvSpPr/>
          <p:nvPr/>
        </p:nvSpPr>
        <p:spPr>
          <a:xfrm>
            <a:off x="1373949" y="3257096"/>
            <a:ext cx="71365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8</a:t>
            </a:r>
          </a:p>
        </p:txBody>
      </p:sp>
      <p:sp>
        <p:nvSpPr>
          <p:cNvPr id="13" name="Dikdörtgen 12">
            <a:extLst>
              <a:ext uri="{FF2B5EF4-FFF2-40B4-BE49-F238E27FC236}">
                <a16:creationId xmlns:a16="http://schemas.microsoft.com/office/drawing/2014/main" id="{AAF9CF5E-D810-4212-9FBE-C7CE6032B6CF}"/>
              </a:ext>
            </a:extLst>
          </p:cNvPr>
          <p:cNvSpPr/>
          <p:nvPr/>
        </p:nvSpPr>
        <p:spPr>
          <a:xfrm>
            <a:off x="9688656" y="3905603"/>
            <a:ext cx="60552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</a:p>
        </p:txBody>
      </p:sp>
      <p:sp>
        <p:nvSpPr>
          <p:cNvPr id="14" name="Dikdörtgen 13">
            <a:extLst>
              <a:ext uri="{FF2B5EF4-FFF2-40B4-BE49-F238E27FC236}">
                <a16:creationId xmlns:a16="http://schemas.microsoft.com/office/drawing/2014/main" id="{7907CCFE-EAEF-4726-9174-5F2C4CD6D4F0}"/>
              </a:ext>
            </a:extLst>
          </p:cNvPr>
          <p:cNvSpPr/>
          <p:nvPr/>
        </p:nvSpPr>
        <p:spPr>
          <a:xfrm>
            <a:off x="2855640" y="4151826"/>
            <a:ext cx="3240360" cy="76944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çarpan</a:t>
            </a:r>
          </a:p>
        </p:txBody>
      </p:sp>
      <p:sp>
        <p:nvSpPr>
          <p:cNvPr id="15" name="Dikdörtgen 14">
            <a:extLst>
              <a:ext uri="{FF2B5EF4-FFF2-40B4-BE49-F238E27FC236}">
                <a16:creationId xmlns:a16="http://schemas.microsoft.com/office/drawing/2014/main" id="{3DAE579D-37E1-4B6E-83F8-83A1376E5358}"/>
              </a:ext>
            </a:extLst>
          </p:cNvPr>
          <p:cNvSpPr/>
          <p:nvPr/>
        </p:nvSpPr>
        <p:spPr>
          <a:xfrm>
            <a:off x="2854946" y="5175763"/>
            <a:ext cx="3240360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çarpım</a:t>
            </a:r>
          </a:p>
        </p:txBody>
      </p:sp>
      <p:sp>
        <p:nvSpPr>
          <p:cNvPr id="16" name="Dikdörtgen 15">
            <a:extLst>
              <a:ext uri="{FF2B5EF4-FFF2-40B4-BE49-F238E27FC236}">
                <a16:creationId xmlns:a16="http://schemas.microsoft.com/office/drawing/2014/main" id="{D54D5064-B569-413F-BA84-54AE5C28CFAA}"/>
              </a:ext>
            </a:extLst>
          </p:cNvPr>
          <p:cNvSpPr/>
          <p:nvPr/>
        </p:nvSpPr>
        <p:spPr>
          <a:xfrm>
            <a:off x="2855640" y="3287921"/>
            <a:ext cx="3240360" cy="76944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çarpan</a:t>
            </a:r>
          </a:p>
        </p:txBody>
      </p:sp>
      <p:sp>
        <p:nvSpPr>
          <p:cNvPr id="17" name="Eksi 13">
            <a:extLst>
              <a:ext uri="{FF2B5EF4-FFF2-40B4-BE49-F238E27FC236}">
                <a16:creationId xmlns:a16="http://schemas.microsoft.com/office/drawing/2014/main" id="{94FE3F45-0B5D-44BE-B00A-9EC23E8DC045}"/>
              </a:ext>
            </a:extLst>
          </p:cNvPr>
          <p:cNvSpPr/>
          <p:nvPr/>
        </p:nvSpPr>
        <p:spPr>
          <a:xfrm>
            <a:off x="-100711" y="4753496"/>
            <a:ext cx="3329839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66942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11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6000"/>
                <a:shade val="100000"/>
                <a:hueMod val="92000"/>
                <a:satMod val="200000"/>
                <a:lumMod val="138000"/>
              </a:schemeClr>
            </a:gs>
            <a:gs pos="50000">
              <a:schemeClr val="bg2">
                <a:shade val="100000"/>
                <a:hueMod val="100000"/>
                <a:satMod val="110000"/>
                <a:lumMod val="130000"/>
              </a:schemeClr>
            </a:gs>
            <a:gs pos="100000">
              <a:schemeClr val="bg2">
                <a:shade val="78000"/>
                <a:hueMod val="106000"/>
                <a:satMod val="120000"/>
                <a:lumMod val="79000"/>
              </a:schemeClr>
            </a:gs>
          </a:gsLst>
          <a:lin ang="252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0CC647D-0E4E-495B-B067-BDA0ABDEDFD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1822" r="9091" b="17042"/>
          <a:stretch/>
        </p:blipFill>
        <p:spPr>
          <a:xfrm>
            <a:off x="-3176" y="10"/>
            <a:ext cx="12192000" cy="6857991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7812CAFD-685E-41B9-88E6-2203CD3DE1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>
            <a:off x="0" y="4249541"/>
            <a:ext cx="8968085" cy="1660332"/>
          </a:xfrm>
          <a:prstGeom prst="rect">
            <a:avLst/>
          </a:prstGeom>
          <a:solidFill>
            <a:schemeClr val="bg1">
              <a:lumMod val="95000"/>
              <a:lumOff val="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3B879ACC-85F2-4D96-903D-0975CF0403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422" y="4388599"/>
            <a:ext cx="8802224" cy="1407290"/>
          </a:xfrm>
        </p:spPr>
        <p:txBody>
          <a:bodyPr>
            <a:prstTxWarp prst="textDeflateBottom">
              <a:avLst>
                <a:gd name="adj" fmla="val 57642"/>
              </a:avLst>
            </a:prstTxWarp>
            <a:normAutofit/>
            <a:scene3d>
              <a:camera prst="perspectiveRelaxedModerately"/>
              <a:lightRig rig="threePt" dir="t"/>
            </a:scene3d>
            <a:sp3d extrusionH="57150">
              <a:bevelT w="57150" h="38100" prst="artDeco"/>
            </a:sp3d>
          </a:bodyPr>
          <a:lstStyle/>
          <a:p>
            <a:r>
              <a:rPr lang="tr-TR" sz="4400" dirty="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2 ve 3 Basamaklı Çarpma İşlemi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875FC1D-C84E-48CA-926A-50980CC699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111715" y="4249541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761F5CB-8E2A-4012-A573-C0061CFA9C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902314"/>
            <a:ext cx="8968085" cy="275942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0292B8A-FF7F-4838-AA00-55AECF9D1C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111715" y="5902314"/>
            <a:ext cx="3080285" cy="275942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3936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>
            <a:extLst>
              <a:ext uri="{FF2B5EF4-FFF2-40B4-BE49-F238E27FC236}">
                <a16:creationId xmlns:a16="http://schemas.microsoft.com/office/drawing/2014/main" id="{B7CBA5DB-F691-4F9B-AB28-3DD9F9F70DC7}"/>
              </a:ext>
            </a:extLst>
          </p:cNvPr>
          <p:cNvSpPr/>
          <p:nvPr/>
        </p:nvSpPr>
        <p:spPr>
          <a:xfrm>
            <a:off x="778412" y="844119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İKİ BASAMAKLI ÇARPMA:</a:t>
            </a:r>
          </a:p>
        </p:txBody>
      </p:sp>
      <p:sp>
        <p:nvSpPr>
          <p:cNvPr id="5" name="Dikdörtgen 4">
            <a:extLst>
              <a:ext uri="{FF2B5EF4-FFF2-40B4-BE49-F238E27FC236}">
                <a16:creationId xmlns:a16="http://schemas.microsoft.com/office/drawing/2014/main" id="{EAD49ACB-6753-47BC-B742-4ED70C36EAA5}"/>
              </a:ext>
            </a:extLst>
          </p:cNvPr>
          <p:cNvSpPr/>
          <p:nvPr/>
        </p:nvSpPr>
        <p:spPr>
          <a:xfrm>
            <a:off x="5016594" y="2163502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</a:p>
        </p:txBody>
      </p:sp>
      <p:sp>
        <p:nvSpPr>
          <p:cNvPr id="6" name="Dikdörtgen 5">
            <a:extLst>
              <a:ext uri="{FF2B5EF4-FFF2-40B4-BE49-F238E27FC236}">
                <a16:creationId xmlns:a16="http://schemas.microsoft.com/office/drawing/2014/main" id="{32920E40-C518-41F7-BF5C-919293C3F710}"/>
              </a:ext>
            </a:extLst>
          </p:cNvPr>
          <p:cNvSpPr/>
          <p:nvPr/>
        </p:nvSpPr>
        <p:spPr>
          <a:xfrm>
            <a:off x="3762572" y="2973966"/>
            <a:ext cx="61816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</a:p>
        </p:txBody>
      </p:sp>
      <p:sp>
        <p:nvSpPr>
          <p:cNvPr id="7" name="Dikdörtgen 6">
            <a:extLst>
              <a:ext uri="{FF2B5EF4-FFF2-40B4-BE49-F238E27FC236}">
                <a16:creationId xmlns:a16="http://schemas.microsoft.com/office/drawing/2014/main" id="{227657EA-5AA4-4552-8F80-529085D733E6}"/>
              </a:ext>
            </a:extLst>
          </p:cNvPr>
          <p:cNvSpPr/>
          <p:nvPr/>
        </p:nvSpPr>
        <p:spPr>
          <a:xfrm>
            <a:off x="2787096" y="4662997"/>
            <a:ext cx="61735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</a:p>
        </p:txBody>
      </p:sp>
      <p:sp>
        <p:nvSpPr>
          <p:cNvPr id="8" name="Dikdörtgen 7">
            <a:extLst>
              <a:ext uri="{FF2B5EF4-FFF2-40B4-BE49-F238E27FC236}">
                <a16:creationId xmlns:a16="http://schemas.microsoft.com/office/drawing/2014/main" id="{FCBCEDA6-E0D0-495A-A445-223A079B2EB7}"/>
              </a:ext>
            </a:extLst>
          </p:cNvPr>
          <p:cNvSpPr/>
          <p:nvPr/>
        </p:nvSpPr>
        <p:spPr>
          <a:xfrm>
            <a:off x="5713381" y="2163501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</a:p>
        </p:txBody>
      </p:sp>
      <p:sp>
        <p:nvSpPr>
          <p:cNvPr id="9" name="Dikdörtgen 8">
            <a:extLst>
              <a:ext uri="{FF2B5EF4-FFF2-40B4-BE49-F238E27FC236}">
                <a16:creationId xmlns:a16="http://schemas.microsoft.com/office/drawing/2014/main" id="{07333028-6F9B-4B0A-B272-7F2220E9D928}"/>
              </a:ext>
            </a:extLst>
          </p:cNvPr>
          <p:cNvSpPr/>
          <p:nvPr/>
        </p:nvSpPr>
        <p:spPr>
          <a:xfrm>
            <a:off x="5016593" y="2857862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</a:p>
        </p:txBody>
      </p:sp>
      <p:sp>
        <p:nvSpPr>
          <p:cNvPr id="10" name="Dikdörtgen 9">
            <a:extLst>
              <a:ext uri="{FF2B5EF4-FFF2-40B4-BE49-F238E27FC236}">
                <a16:creationId xmlns:a16="http://schemas.microsoft.com/office/drawing/2014/main" id="{FC929929-05FC-48A3-9B8C-6D0D9AC259F8}"/>
              </a:ext>
            </a:extLst>
          </p:cNvPr>
          <p:cNvSpPr/>
          <p:nvPr/>
        </p:nvSpPr>
        <p:spPr>
          <a:xfrm>
            <a:off x="5713380" y="2871930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</a:p>
        </p:txBody>
      </p:sp>
      <p:sp>
        <p:nvSpPr>
          <p:cNvPr id="11" name="Dikdörtgen 10">
            <a:extLst>
              <a:ext uri="{FF2B5EF4-FFF2-40B4-BE49-F238E27FC236}">
                <a16:creationId xmlns:a16="http://schemas.microsoft.com/office/drawing/2014/main" id="{696D3FF6-A545-47FC-8F23-15F0070661A4}"/>
              </a:ext>
            </a:extLst>
          </p:cNvPr>
          <p:cNvSpPr/>
          <p:nvPr/>
        </p:nvSpPr>
        <p:spPr>
          <a:xfrm>
            <a:off x="5712838" y="3805125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</a:p>
        </p:txBody>
      </p:sp>
      <p:sp>
        <p:nvSpPr>
          <p:cNvPr id="12" name="Dikdörtgen 11">
            <a:extLst>
              <a:ext uri="{FF2B5EF4-FFF2-40B4-BE49-F238E27FC236}">
                <a16:creationId xmlns:a16="http://schemas.microsoft.com/office/drawing/2014/main" id="{B31E336D-5872-4C8B-AB29-AB6676A79B71}"/>
              </a:ext>
            </a:extLst>
          </p:cNvPr>
          <p:cNvSpPr/>
          <p:nvPr/>
        </p:nvSpPr>
        <p:spPr>
          <a:xfrm>
            <a:off x="5016051" y="3805121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</a:p>
        </p:txBody>
      </p:sp>
      <p:sp>
        <p:nvSpPr>
          <p:cNvPr id="13" name="Dikdörtgen 12">
            <a:extLst>
              <a:ext uri="{FF2B5EF4-FFF2-40B4-BE49-F238E27FC236}">
                <a16:creationId xmlns:a16="http://schemas.microsoft.com/office/drawing/2014/main" id="{518DBD72-03D9-4A2D-A56B-BFBB952E41F3}"/>
              </a:ext>
            </a:extLst>
          </p:cNvPr>
          <p:cNvSpPr/>
          <p:nvPr/>
        </p:nvSpPr>
        <p:spPr>
          <a:xfrm>
            <a:off x="4318722" y="3805113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</a:p>
        </p:txBody>
      </p:sp>
      <p:sp>
        <p:nvSpPr>
          <p:cNvPr id="14" name="Dikdörtgen 13">
            <a:extLst>
              <a:ext uri="{FF2B5EF4-FFF2-40B4-BE49-F238E27FC236}">
                <a16:creationId xmlns:a16="http://schemas.microsoft.com/office/drawing/2014/main" id="{D2A1D8E5-CAB6-4563-8846-9CB4CBB75E50}"/>
              </a:ext>
            </a:extLst>
          </p:cNvPr>
          <p:cNvSpPr/>
          <p:nvPr/>
        </p:nvSpPr>
        <p:spPr>
          <a:xfrm>
            <a:off x="5015509" y="4567563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</a:p>
        </p:txBody>
      </p:sp>
      <p:sp>
        <p:nvSpPr>
          <p:cNvPr id="15" name="Dikdörtgen 14">
            <a:extLst>
              <a:ext uri="{FF2B5EF4-FFF2-40B4-BE49-F238E27FC236}">
                <a16:creationId xmlns:a16="http://schemas.microsoft.com/office/drawing/2014/main" id="{1828BDA6-5BB6-4313-8498-D2EEBF8E62C2}"/>
              </a:ext>
            </a:extLst>
          </p:cNvPr>
          <p:cNvSpPr/>
          <p:nvPr/>
        </p:nvSpPr>
        <p:spPr>
          <a:xfrm>
            <a:off x="4319807" y="4567567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</a:p>
        </p:txBody>
      </p:sp>
      <p:sp>
        <p:nvSpPr>
          <p:cNvPr id="16" name="Dikdörtgen 15">
            <a:extLst>
              <a:ext uri="{FF2B5EF4-FFF2-40B4-BE49-F238E27FC236}">
                <a16:creationId xmlns:a16="http://schemas.microsoft.com/office/drawing/2014/main" id="{400D542E-FA46-4E18-B7E0-49233F9BEB8F}"/>
              </a:ext>
            </a:extLst>
          </p:cNvPr>
          <p:cNvSpPr/>
          <p:nvPr/>
        </p:nvSpPr>
        <p:spPr>
          <a:xfrm>
            <a:off x="3621935" y="4581629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</a:p>
        </p:txBody>
      </p:sp>
      <p:sp>
        <p:nvSpPr>
          <p:cNvPr id="17" name="Dikdörtgen 16">
            <a:extLst>
              <a:ext uri="{FF2B5EF4-FFF2-40B4-BE49-F238E27FC236}">
                <a16:creationId xmlns:a16="http://schemas.microsoft.com/office/drawing/2014/main" id="{A181F4D7-CF86-4810-8498-0C832EFBC541}"/>
              </a:ext>
            </a:extLst>
          </p:cNvPr>
          <p:cNvSpPr/>
          <p:nvPr/>
        </p:nvSpPr>
        <p:spPr>
          <a:xfrm>
            <a:off x="5713381" y="5484955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</a:p>
        </p:txBody>
      </p:sp>
      <p:sp>
        <p:nvSpPr>
          <p:cNvPr id="18" name="Dikdörtgen 17">
            <a:extLst>
              <a:ext uri="{FF2B5EF4-FFF2-40B4-BE49-F238E27FC236}">
                <a16:creationId xmlns:a16="http://schemas.microsoft.com/office/drawing/2014/main" id="{BFBC6582-4733-4C2E-A8E0-EBC900F428FB}"/>
              </a:ext>
            </a:extLst>
          </p:cNvPr>
          <p:cNvSpPr/>
          <p:nvPr/>
        </p:nvSpPr>
        <p:spPr>
          <a:xfrm>
            <a:off x="5016594" y="5499021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</a:p>
        </p:txBody>
      </p:sp>
      <p:sp>
        <p:nvSpPr>
          <p:cNvPr id="19" name="Dikdörtgen 18">
            <a:extLst>
              <a:ext uri="{FF2B5EF4-FFF2-40B4-BE49-F238E27FC236}">
                <a16:creationId xmlns:a16="http://schemas.microsoft.com/office/drawing/2014/main" id="{4160A5F1-C872-40A2-8A95-3713DC078493}"/>
              </a:ext>
            </a:extLst>
          </p:cNvPr>
          <p:cNvSpPr/>
          <p:nvPr/>
        </p:nvSpPr>
        <p:spPr>
          <a:xfrm>
            <a:off x="4319807" y="5499018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</a:p>
        </p:txBody>
      </p:sp>
      <p:sp>
        <p:nvSpPr>
          <p:cNvPr id="20" name="Dikdörtgen 19">
            <a:extLst>
              <a:ext uri="{FF2B5EF4-FFF2-40B4-BE49-F238E27FC236}">
                <a16:creationId xmlns:a16="http://schemas.microsoft.com/office/drawing/2014/main" id="{34EC2FCF-2F48-4225-B344-8178D92881DB}"/>
              </a:ext>
            </a:extLst>
          </p:cNvPr>
          <p:cNvSpPr/>
          <p:nvPr/>
        </p:nvSpPr>
        <p:spPr>
          <a:xfrm>
            <a:off x="3623020" y="5484954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</a:p>
        </p:txBody>
      </p:sp>
      <p:sp>
        <p:nvSpPr>
          <p:cNvPr id="21" name="Eksi 22">
            <a:extLst>
              <a:ext uri="{FF2B5EF4-FFF2-40B4-BE49-F238E27FC236}">
                <a16:creationId xmlns:a16="http://schemas.microsoft.com/office/drawing/2014/main" id="{37D08154-42F5-495B-B846-0E669139E61B}"/>
              </a:ext>
            </a:extLst>
          </p:cNvPr>
          <p:cNvSpPr/>
          <p:nvPr/>
        </p:nvSpPr>
        <p:spPr>
          <a:xfrm>
            <a:off x="3107543" y="3606755"/>
            <a:ext cx="4874840" cy="533673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Eksi 4">
            <a:extLst>
              <a:ext uri="{FF2B5EF4-FFF2-40B4-BE49-F238E27FC236}">
                <a16:creationId xmlns:a16="http://schemas.microsoft.com/office/drawing/2014/main" id="{E088EA1E-E183-4989-9DB0-D3B1B5E4534B}"/>
              </a:ext>
            </a:extLst>
          </p:cNvPr>
          <p:cNvSpPr/>
          <p:nvPr/>
        </p:nvSpPr>
        <p:spPr>
          <a:xfrm>
            <a:off x="1952169" y="5281910"/>
            <a:ext cx="6030214" cy="533673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Dikdörtgen 25">
            <a:extLst>
              <a:ext uri="{FF2B5EF4-FFF2-40B4-BE49-F238E27FC236}">
                <a16:creationId xmlns:a16="http://schemas.microsoft.com/office/drawing/2014/main" id="{50A10B54-824A-40DB-B465-E8D958CA0901}"/>
              </a:ext>
            </a:extLst>
          </p:cNvPr>
          <p:cNvSpPr/>
          <p:nvPr/>
        </p:nvSpPr>
        <p:spPr>
          <a:xfrm>
            <a:off x="6935206" y="2225284"/>
            <a:ext cx="3702820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çarpan</a:t>
            </a:r>
          </a:p>
        </p:txBody>
      </p:sp>
      <p:sp>
        <p:nvSpPr>
          <p:cNvPr id="27" name="Dikdörtgen 26">
            <a:extLst>
              <a:ext uri="{FF2B5EF4-FFF2-40B4-BE49-F238E27FC236}">
                <a16:creationId xmlns:a16="http://schemas.microsoft.com/office/drawing/2014/main" id="{76FE817C-A742-48F1-9E6F-D46219EECF1D}"/>
              </a:ext>
            </a:extLst>
          </p:cNvPr>
          <p:cNvSpPr/>
          <p:nvPr/>
        </p:nvSpPr>
        <p:spPr>
          <a:xfrm>
            <a:off x="6826675" y="5510487"/>
            <a:ext cx="3702820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çarpım</a:t>
            </a:r>
          </a:p>
        </p:txBody>
      </p:sp>
      <p:sp>
        <p:nvSpPr>
          <p:cNvPr id="28" name="Dikdörtgen 27">
            <a:extLst>
              <a:ext uri="{FF2B5EF4-FFF2-40B4-BE49-F238E27FC236}">
                <a16:creationId xmlns:a16="http://schemas.microsoft.com/office/drawing/2014/main" id="{DFD6143F-5207-4072-903A-3CCB0146BDC0}"/>
              </a:ext>
            </a:extLst>
          </p:cNvPr>
          <p:cNvSpPr/>
          <p:nvPr/>
        </p:nvSpPr>
        <p:spPr>
          <a:xfrm>
            <a:off x="6898956" y="3070339"/>
            <a:ext cx="3702820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çarpan</a:t>
            </a:r>
          </a:p>
        </p:txBody>
      </p:sp>
    </p:spTree>
    <p:extLst>
      <p:ext uri="{BB962C8B-B14F-4D97-AF65-F5344CB8AC3E}">
        <p14:creationId xmlns:p14="http://schemas.microsoft.com/office/powerpoint/2010/main" val="17705863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5" grpId="0" animBg="1"/>
      <p:bldP spid="26" grpId="0" animBg="1"/>
      <p:bldP spid="27" grpId="0" animBg="1"/>
      <p:bldP spid="28" grpId="0" animBg="1"/>
    </p:bld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erlin">
  <a:themeElements>
    <a:clrScheme name="Berlin">
      <a:dk1>
        <a:sysClr val="windowText" lastClr="000000"/>
      </a:dk1>
      <a:lt1>
        <a:sysClr val="window" lastClr="FFFFFF"/>
      </a:lt1>
      <a:dk2>
        <a:srgbClr val="6A9C41"/>
      </a:dk2>
      <a:lt2>
        <a:srgbClr val="E7E6E6"/>
      </a:lt2>
      <a:accent1>
        <a:srgbClr val="A7D535"/>
      </a:accent1>
      <a:accent2>
        <a:srgbClr val="EACA4F"/>
      </a:accent2>
      <a:accent3>
        <a:srgbClr val="FD9850"/>
      </a:accent3>
      <a:accent4>
        <a:srgbClr val="F46442"/>
      </a:accent4>
      <a:accent5>
        <a:srgbClr val="54D289"/>
      </a:accent5>
      <a:accent6>
        <a:srgbClr val="6AD8CB"/>
      </a:accent6>
      <a:hlink>
        <a:srgbClr val="CAFB50"/>
      </a:hlink>
      <a:folHlink>
        <a:srgbClr val="DEFF8B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92000"/>
                <a:satMod val="200000"/>
                <a:lumMod val="13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106000"/>
                <a:satMod val="120000"/>
                <a:lumMod val="7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B587E4A9-1405-4B4F-8BC3-512EE08D2EBF}"/>
    </a:ext>
  </a:extLst>
</a:theme>
</file>

<file path=ppt/theme/theme3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426</Words>
  <PresentationFormat>Geniş ekran</PresentationFormat>
  <Paragraphs>278</Paragraphs>
  <Slides>36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7</vt:i4>
      </vt:variant>
      <vt:variant>
        <vt:lpstr>Tema</vt:lpstr>
      </vt:variant>
      <vt:variant>
        <vt:i4>2</vt:i4>
      </vt:variant>
      <vt:variant>
        <vt:lpstr>Slayt Başlıkları</vt:lpstr>
      </vt:variant>
      <vt:variant>
        <vt:i4>36</vt:i4>
      </vt:variant>
    </vt:vector>
  </HeadingPairs>
  <TitlesOfParts>
    <vt:vector size="45" baseType="lpstr">
      <vt:lpstr>Arial</vt:lpstr>
      <vt:lpstr>Calibri</vt:lpstr>
      <vt:lpstr>Calibri Light</vt:lpstr>
      <vt:lpstr>Kayra</vt:lpstr>
      <vt:lpstr>Rockwell Extra Bold</vt:lpstr>
      <vt:lpstr>Times New Roman</vt:lpstr>
      <vt:lpstr>Trebuchet MS</vt:lpstr>
      <vt:lpstr>Office Teması</vt:lpstr>
      <vt:lpstr>Berlin</vt:lpstr>
      <vt:lpstr>PowerPoint Sunusu</vt:lpstr>
      <vt:lpstr>Çarpma Nedir?</vt:lpstr>
      <vt:lpstr>Çarpma:</vt:lpstr>
      <vt:lpstr>Çarpma İşleminde Terimler</vt:lpstr>
      <vt:lpstr>Etkisiz Eleman</vt:lpstr>
      <vt:lpstr>Yutan Eleman</vt:lpstr>
      <vt:lpstr>Çarpmada Verilmeyen Çarpanın Bulunması</vt:lpstr>
      <vt:lpstr>2 ve 3 Basamaklı Çarpma İşlemi</vt:lpstr>
      <vt:lpstr>PowerPoint Sunusu</vt:lpstr>
      <vt:lpstr>PowerPoint Sunusu</vt:lpstr>
      <vt:lpstr>10, 100 ve 1.000 ile Kolay Çarpma</vt:lpstr>
      <vt:lpstr>10 ile Kısa Yoldan Çarpma İşlemi</vt:lpstr>
      <vt:lpstr>100 ile Kısa Yoldan Çarpma İşlemi</vt:lpstr>
      <vt:lpstr>1.000 ile Kısa Yoldan Çarpma İşlemi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Çarpım Tablosu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Beni dinlediğiniz için teşekkürler</vt:lpstr>
      <vt:lpstr>PowerPoint Sunusu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2020-12-17T17:59:44Z</dcterms:created>
  <dcterms:modified xsi:type="dcterms:W3CDTF">2021-01-09T13:09:37Z</dcterms:modified>
  <cp:category>https://www.sorubak.com</cp:category>
</cp:coreProperties>
</file>