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3" r:id="rId3"/>
    <p:sldId id="371" r:id="rId4"/>
    <p:sldId id="372" r:id="rId5"/>
    <p:sldId id="374" r:id="rId6"/>
    <p:sldId id="376" r:id="rId7"/>
    <p:sldId id="375" r:id="rId8"/>
    <p:sldId id="377" r:id="rId9"/>
    <p:sldId id="373" r:id="rId10"/>
  </p:sldIdLst>
  <p:sldSz cx="9001125" cy="5400675"/>
  <p:notesSz cx="6858000" cy="9144000"/>
  <p:defaultTextStyle>
    <a:defPPr>
      <a:defRPr lang="tr-TR"/>
    </a:defPPr>
    <a:lvl1pPr marL="0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1357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22714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34070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45428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56785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68143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79499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90856" algn="l" defTabSz="82271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">
          <p15:clr>
            <a:srgbClr val="A4A3A4"/>
          </p15:clr>
        </p15:guide>
        <p15:guide id="2" orient="horz" pos="3075">
          <p15:clr>
            <a:srgbClr val="A4A3A4"/>
          </p15:clr>
        </p15:guide>
        <p15:guide id="3" orient="horz" pos="1701">
          <p15:clr>
            <a:srgbClr val="A4A3A4"/>
          </p15:clr>
        </p15:guide>
        <p15:guide id="4" orient="horz" pos="1928">
          <p15:clr>
            <a:srgbClr val="A4A3A4"/>
          </p15:clr>
        </p15:guide>
        <p15:guide id="5" orient="horz" pos="1474">
          <p15:clr>
            <a:srgbClr val="A4A3A4"/>
          </p15:clr>
        </p15:guide>
        <p15:guide id="6" pos="113">
          <p15:clr>
            <a:srgbClr val="A4A3A4"/>
          </p15:clr>
        </p15:guide>
        <p15:guide id="7" pos="5557">
          <p15:clr>
            <a:srgbClr val="A4A3A4"/>
          </p15:clr>
        </p15:guide>
        <p15:guide id="8" pos="2835">
          <p15:clr>
            <a:srgbClr val="A4A3A4"/>
          </p15:clr>
        </p15:guide>
        <p15:guide id="9" pos="3062">
          <p15:clr>
            <a:srgbClr val="A4A3A4"/>
          </p15:clr>
        </p15:guide>
        <p15:guide id="10" pos="2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02" y="294"/>
      </p:cViewPr>
      <p:guideLst>
        <p:guide orient="horz" pos="386"/>
        <p:guide orient="horz" pos="3075"/>
        <p:guide orient="horz" pos="1701"/>
        <p:guide orient="horz" pos="1928"/>
        <p:guide orient="horz" pos="1474"/>
        <p:guide pos="113"/>
        <p:guide pos="5557"/>
        <p:guide pos="2835"/>
        <p:guide pos="3062"/>
        <p:guide pos="2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13077-A5B5-44B6-94A7-36EFA35EE59C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571500" y="685800"/>
            <a:ext cx="5715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859C5-051B-4CC5-9B93-98EFBE2174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910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1357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22714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34070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45428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56785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68143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79499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90856" algn="l" defTabSz="82271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75087" y="1677712"/>
            <a:ext cx="7650957" cy="1157644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50169" y="3060382"/>
            <a:ext cx="6300788" cy="13801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624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572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479187" y="225029"/>
            <a:ext cx="2631579" cy="478809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84450" y="225029"/>
            <a:ext cx="7744718" cy="478809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948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75086" y="1677711"/>
            <a:ext cx="7650957" cy="115764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50170" y="3060383"/>
            <a:ext cx="6300788" cy="13801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1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6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79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0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54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40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1027" y="3470434"/>
            <a:ext cx="7650957" cy="1072634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11027" y="2289038"/>
            <a:ext cx="7650957" cy="118139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3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2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340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454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568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68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795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909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95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84448" y="1308916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922615" y="1308916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40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3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6" y="1208901"/>
            <a:ext cx="3977060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64" indent="0">
              <a:buNone/>
              <a:defRPr sz="1800" b="1"/>
            </a:lvl2pPr>
            <a:lvl3pPr marL="822728" indent="0">
              <a:buNone/>
              <a:defRPr sz="1600" b="1"/>
            </a:lvl3pPr>
            <a:lvl4pPr marL="1234090" indent="0">
              <a:buNone/>
              <a:defRPr sz="1400" b="1"/>
            </a:lvl4pPr>
            <a:lvl5pPr marL="1645455" indent="0">
              <a:buNone/>
              <a:defRPr sz="1400" b="1"/>
            </a:lvl5pPr>
            <a:lvl6pPr marL="2056818" indent="0">
              <a:buNone/>
              <a:defRPr sz="1400" b="1"/>
            </a:lvl6pPr>
            <a:lvl7pPr marL="2468183" indent="0">
              <a:buNone/>
              <a:defRPr sz="1400" b="1"/>
            </a:lvl7pPr>
            <a:lvl8pPr marL="2879546" indent="0">
              <a:buNone/>
              <a:defRPr sz="1400" b="1"/>
            </a:lvl8pPr>
            <a:lvl9pPr marL="3290909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0056" y="1712714"/>
            <a:ext cx="3977060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572449" y="1208901"/>
            <a:ext cx="3978622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64" indent="0">
              <a:buNone/>
              <a:defRPr sz="1800" b="1"/>
            </a:lvl2pPr>
            <a:lvl3pPr marL="822728" indent="0">
              <a:buNone/>
              <a:defRPr sz="1600" b="1"/>
            </a:lvl3pPr>
            <a:lvl4pPr marL="1234090" indent="0">
              <a:buNone/>
              <a:defRPr sz="1400" b="1"/>
            </a:lvl4pPr>
            <a:lvl5pPr marL="1645455" indent="0">
              <a:buNone/>
              <a:defRPr sz="1400" b="1"/>
            </a:lvl5pPr>
            <a:lvl6pPr marL="2056818" indent="0">
              <a:buNone/>
              <a:defRPr sz="1400" b="1"/>
            </a:lvl6pPr>
            <a:lvl7pPr marL="2468183" indent="0">
              <a:buNone/>
              <a:defRPr sz="1400" b="1"/>
            </a:lvl7pPr>
            <a:lvl8pPr marL="2879546" indent="0">
              <a:buNone/>
              <a:defRPr sz="1400" b="1"/>
            </a:lvl8pPr>
            <a:lvl9pPr marL="3290909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572449" y="1712714"/>
            <a:ext cx="3978622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86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051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66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7" y="215027"/>
            <a:ext cx="2961308" cy="91511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19190" y="215029"/>
            <a:ext cx="5031879" cy="4609326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0057" y="1130143"/>
            <a:ext cx="2961308" cy="3694212"/>
          </a:xfrm>
        </p:spPr>
        <p:txBody>
          <a:bodyPr/>
          <a:lstStyle>
            <a:lvl1pPr marL="0" indent="0">
              <a:buNone/>
              <a:defRPr sz="1300"/>
            </a:lvl1pPr>
            <a:lvl2pPr marL="411364" indent="0">
              <a:buNone/>
              <a:defRPr sz="1100"/>
            </a:lvl2pPr>
            <a:lvl3pPr marL="822728" indent="0">
              <a:buNone/>
              <a:defRPr sz="900"/>
            </a:lvl3pPr>
            <a:lvl4pPr marL="1234090" indent="0">
              <a:buNone/>
              <a:defRPr sz="800"/>
            </a:lvl4pPr>
            <a:lvl5pPr marL="1645455" indent="0">
              <a:buNone/>
              <a:defRPr sz="800"/>
            </a:lvl5pPr>
            <a:lvl6pPr marL="2056818" indent="0">
              <a:buNone/>
              <a:defRPr sz="800"/>
            </a:lvl6pPr>
            <a:lvl7pPr marL="2468183" indent="0">
              <a:buNone/>
              <a:defRPr sz="800"/>
            </a:lvl7pPr>
            <a:lvl8pPr marL="2879546" indent="0">
              <a:buNone/>
              <a:defRPr sz="800"/>
            </a:lvl8pPr>
            <a:lvl9pPr marL="3290909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8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7143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64284" y="3780474"/>
            <a:ext cx="5400675" cy="44630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64284" y="482562"/>
            <a:ext cx="5400675" cy="3240405"/>
          </a:xfrm>
        </p:spPr>
        <p:txBody>
          <a:bodyPr/>
          <a:lstStyle>
            <a:lvl1pPr marL="0" indent="0">
              <a:buNone/>
              <a:defRPr sz="2900"/>
            </a:lvl1pPr>
            <a:lvl2pPr marL="411364" indent="0">
              <a:buNone/>
              <a:defRPr sz="2500"/>
            </a:lvl2pPr>
            <a:lvl3pPr marL="822728" indent="0">
              <a:buNone/>
              <a:defRPr sz="2200"/>
            </a:lvl3pPr>
            <a:lvl4pPr marL="1234090" indent="0">
              <a:buNone/>
              <a:defRPr sz="1800"/>
            </a:lvl4pPr>
            <a:lvl5pPr marL="1645455" indent="0">
              <a:buNone/>
              <a:defRPr sz="1800"/>
            </a:lvl5pPr>
            <a:lvl6pPr marL="2056818" indent="0">
              <a:buNone/>
              <a:defRPr sz="1800"/>
            </a:lvl6pPr>
            <a:lvl7pPr marL="2468183" indent="0">
              <a:buNone/>
              <a:defRPr sz="1800"/>
            </a:lvl7pPr>
            <a:lvl8pPr marL="2879546" indent="0">
              <a:buNone/>
              <a:defRPr sz="1800"/>
            </a:lvl8pPr>
            <a:lvl9pPr marL="3290909" indent="0">
              <a:buNone/>
              <a:defRPr sz="18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64284" y="4226779"/>
            <a:ext cx="5400675" cy="633829"/>
          </a:xfrm>
        </p:spPr>
        <p:txBody>
          <a:bodyPr/>
          <a:lstStyle>
            <a:lvl1pPr marL="0" indent="0">
              <a:buNone/>
              <a:defRPr sz="1300"/>
            </a:lvl1pPr>
            <a:lvl2pPr marL="411364" indent="0">
              <a:buNone/>
              <a:defRPr sz="1100"/>
            </a:lvl2pPr>
            <a:lvl3pPr marL="822728" indent="0">
              <a:buNone/>
              <a:defRPr sz="900"/>
            </a:lvl3pPr>
            <a:lvl4pPr marL="1234090" indent="0">
              <a:buNone/>
              <a:defRPr sz="800"/>
            </a:lvl4pPr>
            <a:lvl5pPr marL="1645455" indent="0">
              <a:buNone/>
              <a:defRPr sz="800"/>
            </a:lvl5pPr>
            <a:lvl6pPr marL="2056818" indent="0">
              <a:buNone/>
              <a:defRPr sz="800"/>
            </a:lvl6pPr>
            <a:lvl7pPr marL="2468183" indent="0">
              <a:buNone/>
              <a:defRPr sz="800"/>
            </a:lvl7pPr>
            <a:lvl8pPr marL="2879546" indent="0">
              <a:buNone/>
              <a:defRPr sz="800"/>
            </a:lvl8pPr>
            <a:lvl9pPr marL="3290909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31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19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479185" y="225029"/>
            <a:ext cx="2631579" cy="478809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584448" y="225029"/>
            <a:ext cx="7744718" cy="478809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7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1029" y="3470434"/>
            <a:ext cx="7650957" cy="1072634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11029" y="2289039"/>
            <a:ext cx="7650957" cy="118139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13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27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340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454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567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681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794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9085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221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84448" y="1308915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922615" y="1308915"/>
            <a:ext cx="5188148" cy="370421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9585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2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7" y="1208901"/>
            <a:ext cx="3977060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57" indent="0">
              <a:buNone/>
              <a:defRPr sz="1800" b="1"/>
            </a:lvl2pPr>
            <a:lvl3pPr marL="822714" indent="0">
              <a:buNone/>
              <a:defRPr sz="1600" b="1"/>
            </a:lvl3pPr>
            <a:lvl4pPr marL="1234070" indent="0">
              <a:buNone/>
              <a:defRPr sz="1400" b="1"/>
            </a:lvl4pPr>
            <a:lvl5pPr marL="1645428" indent="0">
              <a:buNone/>
              <a:defRPr sz="1400" b="1"/>
            </a:lvl5pPr>
            <a:lvl6pPr marL="2056785" indent="0">
              <a:buNone/>
              <a:defRPr sz="1400" b="1"/>
            </a:lvl6pPr>
            <a:lvl7pPr marL="2468143" indent="0">
              <a:buNone/>
              <a:defRPr sz="1400" b="1"/>
            </a:lvl7pPr>
            <a:lvl8pPr marL="2879499" indent="0">
              <a:buNone/>
              <a:defRPr sz="1400" b="1"/>
            </a:lvl8pPr>
            <a:lvl9pPr marL="3290856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0057" y="1712716"/>
            <a:ext cx="3977060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572448" y="1208901"/>
            <a:ext cx="3978623" cy="503813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1357" indent="0">
              <a:buNone/>
              <a:defRPr sz="1800" b="1"/>
            </a:lvl2pPr>
            <a:lvl3pPr marL="822714" indent="0">
              <a:buNone/>
              <a:defRPr sz="1600" b="1"/>
            </a:lvl3pPr>
            <a:lvl4pPr marL="1234070" indent="0">
              <a:buNone/>
              <a:defRPr sz="1400" b="1"/>
            </a:lvl4pPr>
            <a:lvl5pPr marL="1645428" indent="0">
              <a:buNone/>
              <a:defRPr sz="1400" b="1"/>
            </a:lvl5pPr>
            <a:lvl6pPr marL="2056785" indent="0">
              <a:buNone/>
              <a:defRPr sz="1400" b="1"/>
            </a:lvl6pPr>
            <a:lvl7pPr marL="2468143" indent="0">
              <a:buNone/>
              <a:defRPr sz="1400" b="1"/>
            </a:lvl7pPr>
            <a:lvl8pPr marL="2879499" indent="0">
              <a:buNone/>
              <a:defRPr sz="1400" b="1"/>
            </a:lvl8pPr>
            <a:lvl9pPr marL="3290856" indent="0">
              <a:buNone/>
              <a:defRPr sz="14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572448" y="1712716"/>
            <a:ext cx="3978623" cy="3111639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560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221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4103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057" y="215029"/>
            <a:ext cx="2961308" cy="91511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19193" y="215031"/>
            <a:ext cx="5031879" cy="4609326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0057" y="1130142"/>
            <a:ext cx="2961308" cy="3694212"/>
          </a:xfrm>
        </p:spPr>
        <p:txBody>
          <a:bodyPr/>
          <a:lstStyle>
            <a:lvl1pPr marL="0" indent="0">
              <a:buNone/>
              <a:defRPr sz="1200"/>
            </a:lvl1pPr>
            <a:lvl2pPr marL="411357" indent="0">
              <a:buNone/>
              <a:defRPr sz="1100"/>
            </a:lvl2pPr>
            <a:lvl3pPr marL="822714" indent="0">
              <a:buNone/>
              <a:defRPr sz="900"/>
            </a:lvl3pPr>
            <a:lvl4pPr marL="1234070" indent="0">
              <a:buNone/>
              <a:defRPr sz="800"/>
            </a:lvl4pPr>
            <a:lvl5pPr marL="1645428" indent="0">
              <a:buNone/>
              <a:defRPr sz="800"/>
            </a:lvl5pPr>
            <a:lvl6pPr marL="2056785" indent="0">
              <a:buNone/>
              <a:defRPr sz="800"/>
            </a:lvl6pPr>
            <a:lvl7pPr marL="2468143" indent="0">
              <a:buNone/>
              <a:defRPr sz="800"/>
            </a:lvl7pPr>
            <a:lvl8pPr marL="2879499" indent="0">
              <a:buNone/>
              <a:defRPr sz="800"/>
            </a:lvl8pPr>
            <a:lvl9pPr marL="3290856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049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64284" y="3780473"/>
            <a:ext cx="5400675" cy="44630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64284" y="482563"/>
            <a:ext cx="5400675" cy="3240405"/>
          </a:xfrm>
        </p:spPr>
        <p:txBody>
          <a:bodyPr/>
          <a:lstStyle>
            <a:lvl1pPr marL="0" indent="0">
              <a:buNone/>
              <a:defRPr sz="2900"/>
            </a:lvl1pPr>
            <a:lvl2pPr marL="411357" indent="0">
              <a:buNone/>
              <a:defRPr sz="2500"/>
            </a:lvl2pPr>
            <a:lvl3pPr marL="822714" indent="0">
              <a:buNone/>
              <a:defRPr sz="2200"/>
            </a:lvl3pPr>
            <a:lvl4pPr marL="1234070" indent="0">
              <a:buNone/>
              <a:defRPr sz="1800"/>
            </a:lvl4pPr>
            <a:lvl5pPr marL="1645428" indent="0">
              <a:buNone/>
              <a:defRPr sz="1800"/>
            </a:lvl5pPr>
            <a:lvl6pPr marL="2056785" indent="0">
              <a:buNone/>
              <a:defRPr sz="1800"/>
            </a:lvl6pPr>
            <a:lvl7pPr marL="2468143" indent="0">
              <a:buNone/>
              <a:defRPr sz="1800"/>
            </a:lvl7pPr>
            <a:lvl8pPr marL="2879499" indent="0">
              <a:buNone/>
              <a:defRPr sz="1800"/>
            </a:lvl8pPr>
            <a:lvl9pPr marL="3290856" indent="0">
              <a:buNone/>
              <a:defRPr sz="18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64284" y="4226781"/>
            <a:ext cx="5400675" cy="633829"/>
          </a:xfrm>
        </p:spPr>
        <p:txBody>
          <a:bodyPr/>
          <a:lstStyle>
            <a:lvl1pPr marL="0" indent="0">
              <a:buNone/>
              <a:defRPr sz="1200"/>
            </a:lvl1pPr>
            <a:lvl2pPr marL="411357" indent="0">
              <a:buNone/>
              <a:defRPr sz="1100"/>
            </a:lvl2pPr>
            <a:lvl3pPr marL="822714" indent="0">
              <a:buNone/>
              <a:defRPr sz="900"/>
            </a:lvl3pPr>
            <a:lvl4pPr marL="1234070" indent="0">
              <a:buNone/>
              <a:defRPr sz="800"/>
            </a:lvl4pPr>
            <a:lvl5pPr marL="1645428" indent="0">
              <a:buNone/>
              <a:defRPr sz="800"/>
            </a:lvl5pPr>
            <a:lvl6pPr marL="2056785" indent="0">
              <a:buNone/>
              <a:defRPr sz="800"/>
            </a:lvl6pPr>
            <a:lvl7pPr marL="2468143" indent="0">
              <a:buNone/>
              <a:defRPr sz="800"/>
            </a:lvl7pPr>
            <a:lvl8pPr marL="2879499" indent="0">
              <a:buNone/>
              <a:defRPr sz="800"/>
            </a:lvl8pPr>
            <a:lvl9pPr marL="3290856" indent="0">
              <a:buNone/>
              <a:defRPr sz="8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078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2"/>
          </a:xfrm>
          <a:prstGeom prst="rect">
            <a:avLst/>
          </a:prstGeom>
        </p:spPr>
        <p:txBody>
          <a:bodyPr vert="horz" lIns="82272" tIns="41136" rIns="82272" bIns="41136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8" y="1260158"/>
            <a:ext cx="8101013" cy="3564196"/>
          </a:xfrm>
          <a:prstGeom prst="rect">
            <a:avLst/>
          </a:prstGeom>
        </p:spPr>
        <p:txBody>
          <a:bodyPr vert="horz" lIns="82272" tIns="41136" rIns="82272" bIns="41136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0059" y="5005627"/>
            <a:ext cx="2100263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1ACAF-5EC4-44BD-80CF-F0748A13FB4B}" type="datetimeFigureOut">
              <a:rPr lang="tr-TR" smtClean="0"/>
              <a:pPr/>
              <a:t>26.02.2021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75385" y="5005627"/>
            <a:ext cx="2850356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0808" y="5005627"/>
            <a:ext cx="2100263" cy="287536"/>
          </a:xfrm>
          <a:prstGeom prst="rect">
            <a:avLst/>
          </a:prstGeom>
        </p:spPr>
        <p:txBody>
          <a:bodyPr vert="horz" lIns="82272" tIns="41136" rIns="82272" bIns="4113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A0DBB-1B96-4A9E-BBB7-FF1D887EAED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739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22714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519" indent="-308519" algn="l" defTabSz="822714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8454" indent="-257099" algn="l" defTabSz="822714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392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750" indent="-205678" algn="l" defTabSz="822714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105" indent="-205678" algn="l" defTabSz="822714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463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3821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5176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6535" indent="-205678" algn="l" defTabSz="82271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357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714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070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428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6785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143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499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0856" algn="l" defTabSz="82271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0058" y="216278"/>
            <a:ext cx="8101013" cy="900113"/>
          </a:xfrm>
          <a:prstGeom prst="rect">
            <a:avLst/>
          </a:prstGeom>
        </p:spPr>
        <p:txBody>
          <a:bodyPr vert="horz" lIns="82273" tIns="41136" rIns="82273" bIns="41136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0058" y="1260159"/>
            <a:ext cx="8101013" cy="3564196"/>
          </a:xfrm>
          <a:prstGeom prst="rect">
            <a:avLst/>
          </a:prstGeom>
        </p:spPr>
        <p:txBody>
          <a:bodyPr vert="horz" lIns="82273" tIns="41136" rIns="82273" bIns="41136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0057" y="5005627"/>
            <a:ext cx="2100262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fld id="{ACA1ACAF-5EC4-44BD-80CF-F0748A13FB4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 defTabSz="822887"/>
              <a:t>26.02.2021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75386" y="5005627"/>
            <a:ext cx="2850356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0806" y="5005627"/>
            <a:ext cx="2100262" cy="287536"/>
          </a:xfrm>
          <a:prstGeom prst="rect">
            <a:avLst/>
          </a:prstGeom>
        </p:spPr>
        <p:txBody>
          <a:bodyPr vert="horz" lIns="82273" tIns="41136" rIns="82273" bIns="4113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22887"/>
            <a:fld id="{EDBA0DBB-1B96-4A9E-BBB7-FF1D887EAED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 defTabSz="822887"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4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22728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8523" indent="-308523" algn="l" defTabSz="82272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8466" indent="-257102" algn="l" defTabSz="822728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409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39773" indent="-205681" algn="l" defTabSz="822728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1137" indent="-205681" algn="l" defTabSz="822728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500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3864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5227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6592" indent="-205681" algn="l" defTabSz="82272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364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728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090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455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6818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183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546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0909" algn="l" defTabSz="82272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6" y="4882143"/>
            <a:ext cx="8454998" cy="54565"/>
            <a:chOff x="0" y="6310313"/>
            <a:chExt cx="9283708" cy="72000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51" name="Grup 50"/>
          <p:cNvGrpSpPr/>
          <p:nvPr/>
        </p:nvGrpSpPr>
        <p:grpSpPr>
          <a:xfrm>
            <a:off x="408980" y="587503"/>
            <a:ext cx="8236804" cy="3983273"/>
            <a:chOff x="1077131" y="552032"/>
            <a:chExt cx="9393111" cy="4141329"/>
          </a:xfrm>
        </p:grpSpPr>
        <p:grpSp>
          <p:nvGrpSpPr>
            <p:cNvPr id="53" name="Group 183"/>
            <p:cNvGrpSpPr/>
            <p:nvPr/>
          </p:nvGrpSpPr>
          <p:grpSpPr>
            <a:xfrm>
              <a:off x="1083841" y="552032"/>
              <a:ext cx="2028676" cy="717420"/>
              <a:chOff x="3146425" y="525463"/>
              <a:chExt cx="1752600" cy="688975"/>
            </a:xfrm>
          </p:grpSpPr>
          <p:sp>
            <p:nvSpPr>
              <p:cNvPr id="85" name="Freeform 147"/>
              <p:cNvSpPr>
                <a:spLocks/>
              </p:cNvSpPr>
              <p:nvPr/>
            </p:nvSpPr>
            <p:spPr bwMode="auto">
              <a:xfrm>
                <a:off x="3146425" y="5254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7 h 434"/>
                  <a:gd name="T10" fmla="*/ 1104 w 1104"/>
                  <a:gd name="T11" fmla="*/ 312 h 434"/>
                  <a:gd name="T12" fmla="*/ 1042 w 1104"/>
                  <a:gd name="T13" fmla="*/ 258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1AAD96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Sınıf :</a:t>
                </a:r>
                <a:endParaRPr lang="en-US" sz="1500" b="1" kern="0" dirty="0">
                  <a:solidFill>
                    <a:srgbClr val="1AAD96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6" name="Freeform 148"/>
              <p:cNvSpPr>
                <a:spLocks/>
              </p:cNvSpPr>
              <p:nvPr/>
            </p:nvSpPr>
            <p:spPr bwMode="auto">
              <a:xfrm>
                <a:off x="3146425" y="5254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7 h 434"/>
                  <a:gd name="T10" fmla="*/ 1104 w 1104"/>
                  <a:gd name="T11" fmla="*/ 312 h 434"/>
                  <a:gd name="T12" fmla="*/ 1042 w 1104"/>
                  <a:gd name="T13" fmla="*/ 258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7" name="Rectangle 149"/>
              <p:cNvSpPr>
                <a:spLocks noChangeArrowheads="1"/>
              </p:cNvSpPr>
              <p:nvPr/>
            </p:nvSpPr>
            <p:spPr bwMode="auto">
              <a:xfrm>
                <a:off x="3146425" y="525463"/>
                <a:ext cx="68263" cy="688975"/>
              </a:xfrm>
              <a:prstGeom prst="rect">
                <a:avLst/>
              </a:prstGeom>
              <a:solidFill>
                <a:srgbClr val="1AAD96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8" name="Rectangle 151"/>
              <p:cNvSpPr>
                <a:spLocks noChangeArrowheads="1"/>
              </p:cNvSpPr>
              <p:nvPr/>
            </p:nvSpPr>
            <p:spPr bwMode="auto">
              <a:xfrm>
                <a:off x="3214688" y="525463"/>
                <a:ext cx="1585913" cy="271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5" name="Group 184"/>
            <p:cNvGrpSpPr/>
            <p:nvPr/>
          </p:nvGrpSpPr>
          <p:grpSpPr>
            <a:xfrm>
              <a:off x="1083841" y="1476757"/>
              <a:ext cx="2028676" cy="717420"/>
              <a:chOff x="3146425" y="1731963"/>
              <a:chExt cx="1752600" cy="688975"/>
            </a:xfrm>
          </p:grpSpPr>
          <p:sp>
            <p:nvSpPr>
              <p:cNvPr id="81" name="Freeform 155"/>
              <p:cNvSpPr>
                <a:spLocks/>
              </p:cNvSpPr>
              <p:nvPr/>
            </p:nvSpPr>
            <p:spPr bwMode="auto">
              <a:xfrm>
                <a:off x="3146425" y="17319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4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4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A9C37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Ders :</a:t>
                </a:r>
                <a:endParaRPr lang="en-US" sz="1500" b="1" kern="0" dirty="0">
                  <a:solidFill>
                    <a:srgbClr val="A9C37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" name="Freeform 156"/>
              <p:cNvSpPr>
                <a:spLocks/>
              </p:cNvSpPr>
              <p:nvPr/>
            </p:nvSpPr>
            <p:spPr bwMode="auto">
              <a:xfrm>
                <a:off x="3146425" y="1731963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4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4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3" name="Rectangle 157"/>
              <p:cNvSpPr>
                <a:spLocks noChangeArrowheads="1"/>
              </p:cNvSpPr>
              <p:nvPr/>
            </p:nvSpPr>
            <p:spPr bwMode="auto">
              <a:xfrm>
                <a:off x="3146425" y="1731963"/>
                <a:ext cx="68263" cy="688975"/>
              </a:xfrm>
              <a:prstGeom prst="rect">
                <a:avLst/>
              </a:prstGeom>
              <a:solidFill>
                <a:srgbClr val="A9C370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4" name="Rectangle 159"/>
              <p:cNvSpPr>
                <a:spLocks noChangeArrowheads="1"/>
              </p:cNvSpPr>
              <p:nvPr/>
            </p:nvSpPr>
            <p:spPr bwMode="auto">
              <a:xfrm>
                <a:off x="3214688" y="1731963"/>
                <a:ext cx="1585913" cy="26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6" name="Group 185"/>
            <p:cNvGrpSpPr/>
            <p:nvPr/>
          </p:nvGrpSpPr>
          <p:grpSpPr>
            <a:xfrm>
              <a:off x="1083841" y="2401481"/>
              <a:ext cx="2028676" cy="1030693"/>
              <a:chOff x="3146425" y="2936874"/>
              <a:chExt cx="1752600" cy="989827"/>
            </a:xfrm>
          </p:grpSpPr>
          <p:sp>
            <p:nvSpPr>
              <p:cNvPr id="77" name="Freeform 163"/>
              <p:cNvSpPr>
                <a:spLocks/>
              </p:cNvSpPr>
              <p:nvPr/>
            </p:nvSpPr>
            <p:spPr bwMode="auto">
              <a:xfrm>
                <a:off x="3146425" y="2936874"/>
                <a:ext cx="1752600" cy="989827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5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5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F5AE3B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Konu :</a:t>
                </a:r>
                <a:endParaRPr lang="en-US" sz="1500" b="1" kern="0" dirty="0">
                  <a:solidFill>
                    <a:srgbClr val="F5AE3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" name="Freeform 164"/>
              <p:cNvSpPr>
                <a:spLocks/>
              </p:cNvSpPr>
              <p:nvPr/>
            </p:nvSpPr>
            <p:spPr bwMode="auto">
              <a:xfrm>
                <a:off x="3146425" y="2936875"/>
                <a:ext cx="1752600" cy="688975"/>
              </a:xfrm>
              <a:custGeom>
                <a:avLst/>
                <a:gdLst>
                  <a:gd name="T0" fmla="*/ 1042 w 1104"/>
                  <a:gd name="T1" fmla="*/ 0 h 434"/>
                  <a:gd name="T2" fmla="*/ 0 w 1104"/>
                  <a:gd name="T3" fmla="*/ 0 h 434"/>
                  <a:gd name="T4" fmla="*/ 0 w 1104"/>
                  <a:gd name="T5" fmla="*/ 434 h 434"/>
                  <a:gd name="T6" fmla="*/ 1042 w 1104"/>
                  <a:gd name="T7" fmla="*/ 434 h 434"/>
                  <a:gd name="T8" fmla="*/ 1042 w 1104"/>
                  <a:gd name="T9" fmla="*/ 365 h 434"/>
                  <a:gd name="T10" fmla="*/ 1104 w 1104"/>
                  <a:gd name="T11" fmla="*/ 310 h 434"/>
                  <a:gd name="T12" fmla="*/ 1042 w 1104"/>
                  <a:gd name="T13" fmla="*/ 256 h 434"/>
                  <a:gd name="T14" fmla="*/ 1042 w 1104"/>
                  <a:gd name="T15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4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4"/>
                    </a:lnTo>
                    <a:lnTo>
                      <a:pt x="1042" y="434"/>
                    </a:lnTo>
                    <a:lnTo>
                      <a:pt x="1042" y="365"/>
                    </a:lnTo>
                    <a:lnTo>
                      <a:pt x="1104" y="310"/>
                    </a:lnTo>
                    <a:lnTo>
                      <a:pt x="1042" y="256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9" name="Rectangle 165"/>
              <p:cNvSpPr>
                <a:spLocks noChangeArrowheads="1"/>
              </p:cNvSpPr>
              <p:nvPr/>
            </p:nvSpPr>
            <p:spPr bwMode="auto">
              <a:xfrm>
                <a:off x="3146425" y="2936875"/>
                <a:ext cx="68263" cy="688975"/>
              </a:xfrm>
              <a:prstGeom prst="rect">
                <a:avLst/>
              </a:prstGeom>
              <a:solidFill>
                <a:srgbClr val="F5AE3B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80" name="Rectangle 167"/>
              <p:cNvSpPr>
                <a:spLocks noChangeArrowheads="1"/>
              </p:cNvSpPr>
              <p:nvPr/>
            </p:nvSpPr>
            <p:spPr bwMode="auto">
              <a:xfrm>
                <a:off x="3214688" y="2936875"/>
                <a:ext cx="1585913" cy="26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7" name="Group 186"/>
            <p:cNvGrpSpPr/>
            <p:nvPr/>
          </p:nvGrpSpPr>
          <p:grpSpPr>
            <a:xfrm>
              <a:off x="1077131" y="3326205"/>
              <a:ext cx="2038017" cy="1367156"/>
              <a:chOff x="3138355" y="4138613"/>
              <a:chExt cx="1760670" cy="1312954"/>
            </a:xfrm>
          </p:grpSpPr>
          <p:sp>
            <p:nvSpPr>
              <p:cNvPr id="73" name="Freeform 171"/>
              <p:cNvSpPr>
                <a:spLocks/>
              </p:cNvSpPr>
              <p:nvPr/>
            </p:nvSpPr>
            <p:spPr bwMode="auto">
              <a:xfrm>
                <a:off x="3138355" y="4675987"/>
                <a:ext cx="1752600" cy="775580"/>
              </a:xfrm>
              <a:custGeom>
                <a:avLst/>
                <a:gdLst>
                  <a:gd name="T0" fmla="*/ 1042 w 1104"/>
                  <a:gd name="T1" fmla="*/ 0 h 436"/>
                  <a:gd name="T2" fmla="*/ 0 w 1104"/>
                  <a:gd name="T3" fmla="*/ 0 h 436"/>
                  <a:gd name="T4" fmla="*/ 0 w 1104"/>
                  <a:gd name="T5" fmla="*/ 436 h 436"/>
                  <a:gd name="T6" fmla="*/ 1042 w 1104"/>
                  <a:gd name="T7" fmla="*/ 436 h 436"/>
                  <a:gd name="T8" fmla="*/ 1042 w 1104"/>
                  <a:gd name="T9" fmla="*/ 367 h 436"/>
                  <a:gd name="T10" fmla="*/ 1104 w 1104"/>
                  <a:gd name="T11" fmla="*/ 312 h 436"/>
                  <a:gd name="T12" fmla="*/ 1042 w 1104"/>
                  <a:gd name="T13" fmla="*/ 258 h 436"/>
                  <a:gd name="T14" fmla="*/ 1042 w 1104"/>
                  <a:gd name="T1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6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6"/>
                    </a:lnTo>
                    <a:lnTo>
                      <a:pt x="1042" y="436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  <a:close/>
                  </a:path>
                </a:pathLst>
              </a:custGeom>
              <a:solidFill>
                <a:srgbClr val="FFFFFF">
                  <a:lumMod val="9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r>
                  <a:rPr lang="tr-TR" sz="1500" b="1" kern="0" dirty="0">
                    <a:solidFill>
                      <a:srgbClr val="CC4E3D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Kazanım </a:t>
                </a:r>
                <a:endParaRPr lang="en-US" sz="1500" b="1" kern="0" dirty="0">
                  <a:solidFill>
                    <a:srgbClr val="CC4E3D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" name="Freeform 172"/>
              <p:cNvSpPr>
                <a:spLocks/>
              </p:cNvSpPr>
              <p:nvPr/>
            </p:nvSpPr>
            <p:spPr bwMode="auto">
              <a:xfrm>
                <a:off x="3146425" y="4138613"/>
                <a:ext cx="1752600" cy="692150"/>
              </a:xfrm>
              <a:custGeom>
                <a:avLst/>
                <a:gdLst>
                  <a:gd name="T0" fmla="*/ 1042 w 1104"/>
                  <a:gd name="T1" fmla="*/ 0 h 436"/>
                  <a:gd name="T2" fmla="*/ 0 w 1104"/>
                  <a:gd name="T3" fmla="*/ 0 h 436"/>
                  <a:gd name="T4" fmla="*/ 0 w 1104"/>
                  <a:gd name="T5" fmla="*/ 436 h 436"/>
                  <a:gd name="T6" fmla="*/ 1042 w 1104"/>
                  <a:gd name="T7" fmla="*/ 436 h 436"/>
                  <a:gd name="T8" fmla="*/ 1042 w 1104"/>
                  <a:gd name="T9" fmla="*/ 367 h 436"/>
                  <a:gd name="T10" fmla="*/ 1104 w 1104"/>
                  <a:gd name="T11" fmla="*/ 312 h 436"/>
                  <a:gd name="T12" fmla="*/ 1042 w 1104"/>
                  <a:gd name="T13" fmla="*/ 258 h 436"/>
                  <a:gd name="T14" fmla="*/ 1042 w 1104"/>
                  <a:gd name="T1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4" h="436">
                    <a:moveTo>
                      <a:pt x="1042" y="0"/>
                    </a:moveTo>
                    <a:lnTo>
                      <a:pt x="0" y="0"/>
                    </a:lnTo>
                    <a:lnTo>
                      <a:pt x="0" y="436"/>
                    </a:lnTo>
                    <a:lnTo>
                      <a:pt x="1042" y="436"/>
                    </a:lnTo>
                    <a:lnTo>
                      <a:pt x="1042" y="367"/>
                    </a:lnTo>
                    <a:lnTo>
                      <a:pt x="1104" y="312"/>
                    </a:lnTo>
                    <a:lnTo>
                      <a:pt x="1042" y="258"/>
                    </a:lnTo>
                    <a:lnTo>
                      <a:pt x="10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5" name="Rectangle 173"/>
              <p:cNvSpPr>
                <a:spLocks noChangeArrowheads="1"/>
              </p:cNvSpPr>
              <p:nvPr/>
            </p:nvSpPr>
            <p:spPr bwMode="auto">
              <a:xfrm>
                <a:off x="3160242" y="4717702"/>
                <a:ext cx="68263" cy="692150"/>
              </a:xfrm>
              <a:prstGeom prst="rect">
                <a:avLst/>
              </a:prstGeom>
              <a:solidFill>
                <a:srgbClr val="CC4E3D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  <p:sp>
            <p:nvSpPr>
              <p:cNvPr id="76" name="Rectangle 175"/>
              <p:cNvSpPr>
                <a:spLocks noChangeArrowheads="1"/>
              </p:cNvSpPr>
              <p:nvPr/>
            </p:nvSpPr>
            <p:spPr bwMode="auto">
              <a:xfrm>
                <a:off x="3214688" y="4138613"/>
                <a:ext cx="1585913" cy="271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defTabSz="692694">
                  <a:defRPr/>
                </a:pPr>
                <a:endParaRPr lang="en-US" sz="1300" b="1" kern="0">
                  <a:solidFill>
                    <a:srgbClr val="262626"/>
                  </a:solidFill>
                  <a:latin typeface="Roboto"/>
                </a:endParaRPr>
              </a:p>
            </p:txBody>
          </p:sp>
        </p:grpSp>
        <p:grpSp>
          <p:nvGrpSpPr>
            <p:cNvPr id="58" name="Grup 57">
              <a:extLst>
                <a:ext uri="{FF2B5EF4-FFF2-40B4-BE49-F238E27FC236}">
                  <a16:creationId xmlns:a16="http://schemas.microsoft.com/office/drawing/2014/main" id="{6F207D08-072E-49C2-BCC1-19152252F8AE}"/>
                </a:ext>
              </a:extLst>
            </p:cNvPr>
            <p:cNvGrpSpPr/>
            <p:nvPr/>
          </p:nvGrpSpPr>
          <p:grpSpPr>
            <a:xfrm>
              <a:off x="3386126" y="583228"/>
              <a:ext cx="2357014" cy="655028"/>
              <a:chOff x="3386126" y="583228"/>
              <a:chExt cx="2357014" cy="655028"/>
            </a:xfrm>
          </p:grpSpPr>
          <p:sp>
            <p:nvSpPr>
              <p:cNvPr id="71" name="Dikdörtgen 70">
                <a:extLst>
                  <a:ext uri="{FF2B5EF4-FFF2-40B4-BE49-F238E27FC236}">
                    <a16:creationId xmlns:a16="http://schemas.microsoft.com/office/drawing/2014/main" id="{19A2C1A0-7BA4-4E39-AE07-3B57458667F4}"/>
                  </a:ext>
                </a:extLst>
              </p:cNvPr>
              <p:cNvSpPr/>
              <p:nvPr/>
            </p:nvSpPr>
            <p:spPr>
              <a:xfrm>
                <a:off x="3386126" y="583228"/>
                <a:ext cx="2357014" cy="655028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1AAD96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Dikdörtgen 71">
                <a:extLst>
                  <a:ext uri="{FF2B5EF4-FFF2-40B4-BE49-F238E27FC236}">
                    <a16:creationId xmlns:a16="http://schemas.microsoft.com/office/drawing/2014/main" id="{D8AA6EBB-F64C-4D5C-9FA0-78E6F3E10884}"/>
                  </a:ext>
                </a:extLst>
              </p:cNvPr>
              <p:cNvSpPr/>
              <p:nvPr/>
            </p:nvSpPr>
            <p:spPr>
              <a:xfrm>
                <a:off x="4391472" y="617754"/>
                <a:ext cx="386082" cy="44798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tr-TR" sz="22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</p:grpSp>
        <p:grpSp>
          <p:nvGrpSpPr>
            <p:cNvPr id="59" name="Grup 58">
              <a:extLst>
                <a:ext uri="{FF2B5EF4-FFF2-40B4-BE49-F238E27FC236}">
                  <a16:creationId xmlns:a16="http://schemas.microsoft.com/office/drawing/2014/main" id="{54A09935-085B-4A54-B505-5582A657DF11}"/>
                </a:ext>
              </a:extLst>
            </p:cNvPr>
            <p:cNvGrpSpPr/>
            <p:nvPr/>
          </p:nvGrpSpPr>
          <p:grpSpPr>
            <a:xfrm>
              <a:off x="3386126" y="1507953"/>
              <a:ext cx="3759915" cy="655028"/>
              <a:chOff x="3386126" y="1507953"/>
              <a:chExt cx="3759915" cy="655028"/>
            </a:xfrm>
          </p:grpSpPr>
          <p:sp>
            <p:nvSpPr>
              <p:cNvPr id="66" name="Dikdörtgen 65">
                <a:extLst>
                  <a:ext uri="{FF2B5EF4-FFF2-40B4-BE49-F238E27FC236}">
                    <a16:creationId xmlns:a16="http://schemas.microsoft.com/office/drawing/2014/main" id="{AE29CBAA-9CF5-4D02-9CB8-6D5B9318DC10}"/>
                  </a:ext>
                </a:extLst>
              </p:cNvPr>
              <p:cNvSpPr/>
              <p:nvPr/>
            </p:nvSpPr>
            <p:spPr>
              <a:xfrm>
                <a:off x="3386126" y="1507953"/>
                <a:ext cx="3759915" cy="655028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A9C370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Dikdörtgen 69">
                <a:extLst>
                  <a:ext uri="{FF2B5EF4-FFF2-40B4-BE49-F238E27FC236}">
                    <a16:creationId xmlns:a16="http://schemas.microsoft.com/office/drawing/2014/main" id="{93DE8FDA-07E1-4E63-832F-1DEA1B2A0F4D}"/>
                  </a:ext>
                </a:extLst>
              </p:cNvPr>
              <p:cNvSpPr/>
              <p:nvPr/>
            </p:nvSpPr>
            <p:spPr>
              <a:xfrm>
                <a:off x="3432722" y="1603804"/>
                <a:ext cx="2782957" cy="3999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9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MATEMATİK</a:t>
                </a:r>
              </a:p>
            </p:txBody>
          </p:sp>
        </p:grpSp>
        <p:grpSp>
          <p:nvGrpSpPr>
            <p:cNvPr id="60" name="Grup 59">
              <a:extLst>
                <a:ext uri="{FF2B5EF4-FFF2-40B4-BE49-F238E27FC236}">
                  <a16:creationId xmlns:a16="http://schemas.microsoft.com/office/drawing/2014/main" id="{BF2E15F0-2A64-4FC0-96E7-C2EF5EF20EF3}"/>
                </a:ext>
              </a:extLst>
            </p:cNvPr>
            <p:cNvGrpSpPr/>
            <p:nvPr/>
          </p:nvGrpSpPr>
          <p:grpSpPr>
            <a:xfrm>
              <a:off x="3376785" y="2417563"/>
              <a:ext cx="6990928" cy="2080418"/>
              <a:chOff x="3376785" y="2417563"/>
              <a:chExt cx="6990928" cy="2080418"/>
            </a:xfrm>
          </p:grpSpPr>
          <p:sp>
            <p:nvSpPr>
              <p:cNvPr id="64" name="Dikdörtgen 63">
                <a:extLst>
                  <a:ext uri="{FF2B5EF4-FFF2-40B4-BE49-F238E27FC236}">
                    <a16:creationId xmlns:a16="http://schemas.microsoft.com/office/drawing/2014/main" id="{AA2C0AAF-0375-471C-940E-A40193629DA5}"/>
                  </a:ext>
                </a:extLst>
              </p:cNvPr>
              <p:cNvSpPr/>
              <p:nvPr/>
            </p:nvSpPr>
            <p:spPr>
              <a:xfrm>
                <a:off x="3386127" y="2417563"/>
                <a:ext cx="6981585" cy="989712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F5AE3B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Dikdörtgen 64">
                <a:extLst>
                  <a:ext uri="{FF2B5EF4-FFF2-40B4-BE49-F238E27FC236}">
                    <a16:creationId xmlns:a16="http://schemas.microsoft.com/office/drawing/2014/main" id="{FB1F80A3-4751-47ED-AAD8-80D3E702E21A}"/>
                  </a:ext>
                </a:extLst>
              </p:cNvPr>
              <p:cNvSpPr/>
              <p:nvPr/>
            </p:nvSpPr>
            <p:spPr>
              <a:xfrm>
                <a:off x="3386130" y="2730540"/>
                <a:ext cx="6981583" cy="38398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Kayra Aydin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KESİRLER</a:t>
                </a:r>
              </a:p>
            </p:txBody>
          </p:sp>
          <p:sp>
            <p:nvSpPr>
              <p:cNvPr id="41" name="Dikdörtgen 40">
                <a:extLst>
                  <a:ext uri="{FF2B5EF4-FFF2-40B4-BE49-F238E27FC236}">
                    <a16:creationId xmlns:a16="http://schemas.microsoft.com/office/drawing/2014/main" id="{FB1F80A3-4751-47ED-AAD8-80D3E702E21A}"/>
                  </a:ext>
                </a:extLst>
              </p:cNvPr>
              <p:cNvSpPr/>
              <p:nvPr/>
            </p:nvSpPr>
            <p:spPr>
              <a:xfrm>
                <a:off x="3376785" y="4113994"/>
                <a:ext cx="6981583" cy="38398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tr-TR" sz="18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Kayra Aydin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KESİRLER</a:t>
                </a:r>
              </a:p>
            </p:txBody>
          </p:sp>
        </p:grpSp>
        <p:grpSp>
          <p:nvGrpSpPr>
            <p:cNvPr id="61" name="Grup 60">
              <a:extLst>
                <a:ext uri="{FF2B5EF4-FFF2-40B4-BE49-F238E27FC236}">
                  <a16:creationId xmlns:a16="http://schemas.microsoft.com/office/drawing/2014/main" id="{8AADBFAE-2258-422D-AE9A-D20B9AEA9114}"/>
                </a:ext>
              </a:extLst>
            </p:cNvPr>
            <p:cNvGrpSpPr/>
            <p:nvPr/>
          </p:nvGrpSpPr>
          <p:grpSpPr>
            <a:xfrm>
              <a:off x="3376785" y="3382491"/>
              <a:ext cx="7093457" cy="1310870"/>
              <a:chOff x="3375146" y="3378785"/>
              <a:chExt cx="8338014" cy="1103599"/>
            </a:xfrm>
          </p:grpSpPr>
          <p:sp>
            <p:nvSpPr>
              <p:cNvPr id="62" name="Dikdörtgen 61">
                <a:extLst>
                  <a:ext uri="{FF2B5EF4-FFF2-40B4-BE49-F238E27FC236}">
                    <a16:creationId xmlns:a16="http://schemas.microsoft.com/office/drawing/2014/main" id="{F8437F0C-BB69-4C37-AE2B-6CFBD30B2252}"/>
                  </a:ext>
                </a:extLst>
              </p:cNvPr>
              <p:cNvSpPr/>
              <p:nvPr/>
            </p:nvSpPr>
            <p:spPr>
              <a:xfrm>
                <a:off x="3375146" y="3830138"/>
                <a:ext cx="8272263" cy="652246"/>
              </a:xfrm>
              <a:prstGeom prst="rect">
                <a:avLst/>
              </a:prstGeom>
              <a:solidFill>
                <a:srgbClr val="F2F2F2"/>
              </a:solidFill>
              <a:ln w="63500">
                <a:solidFill>
                  <a:srgbClr val="CC4E3D"/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Dikdörtgen 62">
                <a:extLst>
                  <a:ext uri="{FF2B5EF4-FFF2-40B4-BE49-F238E27FC236}">
                    <a16:creationId xmlns:a16="http://schemas.microsoft.com/office/drawing/2014/main" id="{DD2CB191-3DC8-4FC0-A0BD-30F18D1A60FC}"/>
                  </a:ext>
                </a:extLst>
              </p:cNvPr>
              <p:cNvSpPr/>
              <p:nvPr/>
            </p:nvSpPr>
            <p:spPr>
              <a:xfrm>
                <a:off x="3440897" y="3378785"/>
                <a:ext cx="8272263" cy="2559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endParaRPr lang="tr-TR" sz="13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2" name="Dikdörtgen 1"/>
          <p:cNvSpPr/>
          <p:nvPr/>
        </p:nvSpPr>
        <p:spPr>
          <a:xfrm>
            <a:off x="2425543" y="3875027"/>
            <a:ext cx="6061341" cy="646319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sz="1800" dirty="0">
                <a:latin typeface="Kayra Aydin" pitchFamily="34" charset="0"/>
              </a:rPr>
              <a:t>M.4.1.6.3. Bir çokluğun belirtilen bir basit kesir kadarını belirler. </a:t>
            </a:r>
          </a:p>
        </p:txBody>
      </p:sp>
    </p:spTree>
    <p:extLst>
      <p:ext uri="{BB962C8B-B14F-4D97-AF65-F5344CB8AC3E}">
        <p14:creationId xmlns:p14="http://schemas.microsoft.com/office/powerpoint/2010/main" val="231221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cxnSp>
        <p:nvCxnSpPr>
          <p:cNvPr id="91" name="Düz Ok Bağlayıcısı 90"/>
          <p:cNvCxnSpPr/>
          <p:nvPr/>
        </p:nvCxnSpPr>
        <p:spPr>
          <a:xfrm>
            <a:off x="654825" y="2339977"/>
            <a:ext cx="0" cy="360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up 91"/>
          <p:cNvGrpSpPr/>
          <p:nvPr/>
        </p:nvGrpSpPr>
        <p:grpSpPr>
          <a:xfrm>
            <a:off x="438825" y="2705443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75 elmanın 1/5’i kaç elma eder?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181024" y="1855544"/>
            <a:ext cx="3959176" cy="447046"/>
            <a:chOff x="308776" y="964534"/>
            <a:chExt cx="4493163" cy="447046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3003358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Dikdörtgen 59"/>
            <p:cNvSpPr/>
            <p:nvPr/>
          </p:nvSpPr>
          <p:spPr>
            <a:xfrm>
              <a:off x="3901463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627730" y="1144881"/>
            <a:ext cx="100282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75 elma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181025" y="1855544"/>
            <a:ext cx="793460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1230648" y="3074105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75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1264920" y="3378265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1318356" y="3658445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2060567" y="3420417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1822058" y="3355819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1470864" y="3368491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1476226" y="3658443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6" name="Dikdörtgen 115"/>
          <p:cNvSpPr/>
          <p:nvPr/>
        </p:nvSpPr>
        <p:spPr>
          <a:xfrm>
            <a:off x="1634450" y="3658444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7" name="Dikdörtgen 116"/>
          <p:cNvSpPr/>
          <p:nvPr/>
        </p:nvSpPr>
        <p:spPr>
          <a:xfrm>
            <a:off x="2196306" y="3420417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8" name="Dikdörtgen 117"/>
          <p:cNvSpPr/>
          <p:nvPr/>
        </p:nvSpPr>
        <p:spPr>
          <a:xfrm>
            <a:off x="1476226" y="3924473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1264839" y="3854307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1332560" y="4246034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1476226" y="4246033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4" name="Dikdörtgen 123"/>
          <p:cNvSpPr/>
          <p:nvPr/>
        </p:nvSpPr>
        <p:spPr>
          <a:xfrm>
            <a:off x="2630550" y="3420417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1/5’i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357697" y="190978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6" name="Dikdörtgen 125"/>
          <p:cNvSpPr/>
          <p:nvPr/>
        </p:nvSpPr>
        <p:spPr>
          <a:xfrm>
            <a:off x="1132555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1969214" y="1894448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8" name="Dikdörtgen 127"/>
          <p:cNvSpPr/>
          <p:nvPr/>
        </p:nvSpPr>
        <p:spPr>
          <a:xfrm>
            <a:off x="2769085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585108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Düz Ok Bağlayıcısı 129"/>
          <p:cNvCxnSpPr/>
          <p:nvPr/>
        </p:nvCxnSpPr>
        <p:spPr>
          <a:xfrm>
            <a:off x="5332504" y="2394221"/>
            <a:ext cx="0" cy="360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5116504" y="2759687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sp>
        <p:nvSpPr>
          <p:cNvPr id="135" name="Dikdörtgen 134"/>
          <p:cNvSpPr/>
          <p:nvPr/>
        </p:nvSpPr>
        <p:spPr>
          <a:xfrm>
            <a:off x="4857763" y="666349"/>
            <a:ext cx="395997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64 cevizin 1/4’i kaç ceviz eder?</a:t>
            </a:r>
            <a:endParaRPr lang="tr-TR" dirty="0"/>
          </a:p>
        </p:txBody>
      </p:sp>
      <p:sp>
        <p:nvSpPr>
          <p:cNvPr id="136" name="Dikdörtgen 135"/>
          <p:cNvSpPr/>
          <p:nvPr/>
        </p:nvSpPr>
        <p:spPr>
          <a:xfrm>
            <a:off x="4857069" y="1909787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69561" y="1917644"/>
            <a:ext cx="3954673" cy="447046"/>
            <a:chOff x="308776" y="964534"/>
            <a:chExt cx="3595058" cy="447046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Dikdörtgen 139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Dikdörtgen 140"/>
            <p:cNvSpPr/>
            <p:nvPr/>
          </p:nvSpPr>
          <p:spPr>
            <a:xfrm>
              <a:off x="3003358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6305409" y="1199125"/>
            <a:ext cx="100282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64 ceviz</a:t>
            </a:r>
            <a:endParaRPr lang="tr-TR" dirty="0"/>
          </a:p>
        </p:txBody>
      </p:sp>
      <p:sp>
        <p:nvSpPr>
          <p:cNvPr id="145" name="Dikdörtgen 144"/>
          <p:cNvSpPr/>
          <p:nvPr/>
        </p:nvSpPr>
        <p:spPr>
          <a:xfrm>
            <a:off x="4878261" y="1898535"/>
            <a:ext cx="98927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5908326" y="3128349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64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5942599" y="3432509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5996035" y="371268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6738246" y="3474661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6499737" y="3410064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6148543" y="3422735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6153905" y="3712687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6312129" y="3712688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6873985" y="3474661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6153905" y="3978717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5942518" y="3908551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6010239" y="4300278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6153905" y="4300277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4" name="Dikdörtgen 163"/>
          <p:cNvSpPr/>
          <p:nvPr/>
        </p:nvSpPr>
        <p:spPr>
          <a:xfrm>
            <a:off x="7308228" y="3474661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1/4’i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5228311" y="195278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6" name="Dikdörtgen 165"/>
          <p:cNvSpPr/>
          <p:nvPr/>
        </p:nvSpPr>
        <p:spPr>
          <a:xfrm>
            <a:off x="6148543" y="196403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7" name="Dikdörtgen 166"/>
          <p:cNvSpPr/>
          <p:nvPr/>
        </p:nvSpPr>
        <p:spPr>
          <a:xfrm>
            <a:off x="7044271" y="196403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8091939" y="195278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2419718" y="4246032"/>
            <a:ext cx="1720344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elma eder.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1" name="Dikdörtgen 170"/>
          <p:cNvSpPr/>
          <p:nvPr/>
        </p:nvSpPr>
        <p:spPr>
          <a:xfrm>
            <a:off x="7067471" y="4272619"/>
            <a:ext cx="1720344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ceviz eder.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00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5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4" grpId="0"/>
      <p:bldP spid="165" grpId="0"/>
      <p:bldP spid="166" grpId="0"/>
      <p:bldP spid="167" grpId="0"/>
      <p:bldP spid="169" grpId="0"/>
      <p:bldP spid="170" grpId="0"/>
      <p:bldP spid="1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cxnSp>
        <p:nvCxnSpPr>
          <p:cNvPr id="91" name="Düz Ok Bağlayıcısı 90"/>
          <p:cNvCxnSpPr/>
          <p:nvPr/>
        </p:nvCxnSpPr>
        <p:spPr>
          <a:xfrm>
            <a:off x="540098" y="2339977"/>
            <a:ext cx="0" cy="360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up 91"/>
          <p:cNvGrpSpPr/>
          <p:nvPr/>
        </p:nvGrpSpPr>
        <p:grpSpPr>
          <a:xfrm>
            <a:off x="324099" y="2705443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96 armudun 1/6’i kaç armut eder?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180083" y="1861271"/>
            <a:ext cx="3960118" cy="451301"/>
            <a:chOff x="308776" y="960279"/>
            <a:chExt cx="5415175" cy="451301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3003358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Dikdörtgen 59"/>
            <p:cNvSpPr/>
            <p:nvPr/>
          </p:nvSpPr>
          <p:spPr>
            <a:xfrm>
              <a:off x="3901463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Dikdörtgen 99"/>
            <p:cNvSpPr/>
            <p:nvPr/>
          </p:nvSpPr>
          <p:spPr>
            <a:xfrm>
              <a:off x="4823475" y="960279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645704" y="1144881"/>
            <a:ext cx="1126666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96 armut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180082" y="1865525"/>
            <a:ext cx="65720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1230648" y="3074105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96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1264920" y="3378265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1318356" y="3658445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2060567" y="3420417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1822058" y="3355819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1470864" y="3368491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1476226" y="3658443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sp>
        <p:nvSpPr>
          <p:cNvPr id="116" name="Dikdörtgen 115"/>
          <p:cNvSpPr/>
          <p:nvPr/>
        </p:nvSpPr>
        <p:spPr>
          <a:xfrm>
            <a:off x="1634450" y="3658444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117" name="Dikdörtgen 116"/>
          <p:cNvSpPr/>
          <p:nvPr/>
        </p:nvSpPr>
        <p:spPr>
          <a:xfrm>
            <a:off x="2196306" y="3420417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1476226" y="3924473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36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1264839" y="3854307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1332560" y="4246034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1476226" y="4246033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4" name="Dikdörtgen 123"/>
          <p:cNvSpPr/>
          <p:nvPr/>
        </p:nvSpPr>
        <p:spPr>
          <a:xfrm>
            <a:off x="2630550" y="3420417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1/6’i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324099" y="190978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6" name="Dikdörtgen 125"/>
          <p:cNvSpPr/>
          <p:nvPr/>
        </p:nvSpPr>
        <p:spPr>
          <a:xfrm>
            <a:off x="972170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7" name="Dikdörtgen 126"/>
          <p:cNvSpPr/>
          <p:nvPr/>
        </p:nvSpPr>
        <p:spPr>
          <a:xfrm>
            <a:off x="1620244" y="1894448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8" name="Dikdörtgen 127"/>
          <p:cNvSpPr/>
          <p:nvPr/>
        </p:nvSpPr>
        <p:spPr>
          <a:xfrm>
            <a:off x="2948425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585108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Düz Ok Bağlayıcısı 129"/>
          <p:cNvCxnSpPr/>
          <p:nvPr/>
        </p:nvCxnSpPr>
        <p:spPr>
          <a:xfrm>
            <a:off x="5148610" y="2394221"/>
            <a:ext cx="0" cy="3603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4932610" y="2759687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1</a:t>
              </a:r>
            </a:p>
          </p:txBody>
        </p:sp>
      </p:grpSp>
      <p:sp>
        <p:nvSpPr>
          <p:cNvPr id="135" name="Dikdörtgen 134"/>
          <p:cNvSpPr/>
          <p:nvPr/>
        </p:nvSpPr>
        <p:spPr>
          <a:xfrm>
            <a:off x="4857763" y="666349"/>
            <a:ext cx="395997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98 fındığın 1/7’i kaç fındık eder?</a:t>
            </a:r>
            <a:endParaRPr lang="tr-TR" dirty="0"/>
          </a:p>
        </p:txBody>
      </p:sp>
      <p:sp>
        <p:nvSpPr>
          <p:cNvPr id="136" name="Dikdörtgen 135"/>
          <p:cNvSpPr/>
          <p:nvPr/>
        </p:nvSpPr>
        <p:spPr>
          <a:xfrm>
            <a:off x="4857069" y="1909787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60927" y="1898535"/>
            <a:ext cx="3963281" cy="447046"/>
            <a:chOff x="-2387165" y="927564"/>
            <a:chExt cx="6290999" cy="447046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Dikdörtgen 139"/>
            <p:cNvSpPr/>
            <p:nvPr/>
          </p:nvSpPr>
          <p:spPr>
            <a:xfrm>
              <a:off x="210288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Dikdörtgen 140"/>
            <p:cNvSpPr/>
            <p:nvPr/>
          </p:nvSpPr>
          <p:spPr>
            <a:xfrm>
              <a:off x="3003358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Dikdörtgen 101"/>
            <p:cNvSpPr/>
            <p:nvPr/>
          </p:nvSpPr>
          <p:spPr>
            <a:xfrm>
              <a:off x="-2387165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Dikdörtgen 102"/>
            <p:cNvSpPr/>
            <p:nvPr/>
          </p:nvSpPr>
          <p:spPr>
            <a:xfrm>
              <a:off x="-148668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Dikdörtgen 103"/>
            <p:cNvSpPr/>
            <p:nvPr/>
          </p:nvSpPr>
          <p:spPr>
            <a:xfrm>
              <a:off x="-59305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6305409" y="1199125"/>
            <a:ext cx="100282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/>
              <a:t>98 fındık</a:t>
            </a:r>
          </a:p>
        </p:txBody>
      </p:sp>
      <p:sp>
        <p:nvSpPr>
          <p:cNvPr id="145" name="Dikdörtgen 144"/>
          <p:cNvSpPr/>
          <p:nvPr/>
        </p:nvSpPr>
        <p:spPr>
          <a:xfrm>
            <a:off x="4860604" y="1898535"/>
            <a:ext cx="54995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5908326" y="3128349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98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5942599" y="3432509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5996035" y="371268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6738246" y="3474661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6499737" y="3410064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6148543" y="3422735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6153905" y="3712687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6312129" y="3712688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6873985" y="3474661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6153905" y="3978717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5942518" y="3908551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6010239" y="4300278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6153905" y="4300277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4" name="Dikdörtgen 163"/>
          <p:cNvSpPr/>
          <p:nvPr/>
        </p:nvSpPr>
        <p:spPr>
          <a:xfrm>
            <a:off x="7308228" y="3474661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1/7’i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4964650" y="193206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6" name="Dikdörtgen 165"/>
          <p:cNvSpPr/>
          <p:nvPr/>
        </p:nvSpPr>
        <p:spPr>
          <a:xfrm>
            <a:off x="6084738" y="196403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7" name="Dikdörtgen 166"/>
          <p:cNvSpPr/>
          <p:nvPr/>
        </p:nvSpPr>
        <p:spPr>
          <a:xfrm>
            <a:off x="6599779" y="195278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7219819" y="193206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2419718" y="4246032"/>
            <a:ext cx="1720344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armut eder.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1" name="Dikdörtgen 170"/>
          <p:cNvSpPr/>
          <p:nvPr/>
        </p:nvSpPr>
        <p:spPr>
          <a:xfrm>
            <a:off x="7067471" y="4272619"/>
            <a:ext cx="1720344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fındık eder.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1" name="Dikdörtgen 100"/>
          <p:cNvSpPr/>
          <p:nvPr/>
        </p:nvSpPr>
        <p:spPr>
          <a:xfrm>
            <a:off x="2279886" y="1898232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5515390" y="194185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7773263" y="195278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7" name="Dikdörtgen 106"/>
          <p:cNvSpPr/>
          <p:nvPr/>
        </p:nvSpPr>
        <p:spPr>
          <a:xfrm>
            <a:off x="8340554" y="196403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1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5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4" grpId="0"/>
      <p:bldP spid="165" grpId="0"/>
      <p:bldP spid="166" grpId="0"/>
      <p:bldP spid="167" grpId="0"/>
      <p:bldP spid="169" grpId="0"/>
      <p:bldP spid="170" grpId="0"/>
      <p:bldP spid="171" grpId="0"/>
      <p:bldP spid="101" grpId="0"/>
      <p:bldP spid="105" grpId="0"/>
      <p:bldP spid="106" grpId="0"/>
      <p:bldP spid="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92" name="Grup 91"/>
          <p:cNvGrpSpPr/>
          <p:nvPr/>
        </p:nvGrpSpPr>
        <p:grpSpPr>
          <a:xfrm>
            <a:off x="1271807" y="2652246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102 kg domatesin 4/6’ü kaç kg domates eder?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180083" y="1861271"/>
            <a:ext cx="3960118" cy="451301"/>
            <a:chOff x="308776" y="960279"/>
            <a:chExt cx="5415175" cy="451301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3003358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Dikdörtgen 59"/>
            <p:cNvSpPr/>
            <p:nvPr/>
          </p:nvSpPr>
          <p:spPr>
            <a:xfrm>
              <a:off x="3901463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Dikdörtgen 99"/>
            <p:cNvSpPr/>
            <p:nvPr/>
          </p:nvSpPr>
          <p:spPr>
            <a:xfrm>
              <a:off x="4823475" y="960279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116186" y="1144881"/>
            <a:ext cx="2112030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102 kg domates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199282" y="1865526"/>
            <a:ext cx="65720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217679" y="3214962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102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251951" y="351912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305387" y="3799302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1047598" y="3561274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809089" y="3496676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457895" y="3509348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463257" y="379930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16" name="Dikdörtgen 115"/>
          <p:cNvSpPr/>
          <p:nvPr/>
        </p:nvSpPr>
        <p:spPr>
          <a:xfrm>
            <a:off x="621481" y="3799301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sp>
        <p:nvSpPr>
          <p:cNvPr id="117" name="Dikdörtgen 116"/>
          <p:cNvSpPr/>
          <p:nvPr/>
        </p:nvSpPr>
        <p:spPr>
          <a:xfrm>
            <a:off x="1183337" y="3561274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463257" y="4065330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251870" y="3995164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319591" y="438689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463257" y="4386890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4" name="Dikdörtgen 123"/>
          <p:cNvSpPr/>
          <p:nvPr/>
        </p:nvSpPr>
        <p:spPr>
          <a:xfrm>
            <a:off x="1617581" y="3561274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1/6’i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324099" y="190978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8" name="Dikdörtgen 127"/>
          <p:cNvSpPr/>
          <p:nvPr/>
        </p:nvSpPr>
        <p:spPr>
          <a:xfrm>
            <a:off x="2948425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9" name="Dikdörtgen 128"/>
          <p:cNvSpPr/>
          <p:nvPr/>
        </p:nvSpPr>
        <p:spPr>
          <a:xfrm>
            <a:off x="3585108" y="1917644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5793220" y="2687216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4</a:t>
              </a:r>
            </a:p>
          </p:txBody>
        </p:sp>
      </p:grpSp>
      <p:sp>
        <p:nvSpPr>
          <p:cNvPr id="136" name="Dikdörtgen 135"/>
          <p:cNvSpPr/>
          <p:nvPr/>
        </p:nvSpPr>
        <p:spPr>
          <a:xfrm>
            <a:off x="4857069" y="1909787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60927" y="1898535"/>
            <a:ext cx="3963281" cy="447046"/>
            <a:chOff x="-2387165" y="927564"/>
            <a:chExt cx="6290999" cy="447046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Dikdörtgen 139"/>
            <p:cNvSpPr/>
            <p:nvPr/>
          </p:nvSpPr>
          <p:spPr>
            <a:xfrm>
              <a:off x="210288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Dikdörtgen 140"/>
            <p:cNvSpPr/>
            <p:nvPr/>
          </p:nvSpPr>
          <p:spPr>
            <a:xfrm>
              <a:off x="3003358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Dikdörtgen 101"/>
            <p:cNvSpPr/>
            <p:nvPr/>
          </p:nvSpPr>
          <p:spPr>
            <a:xfrm>
              <a:off x="-2387165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Dikdörtgen 102"/>
            <p:cNvSpPr/>
            <p:nvPr/>
          </p:nvSpPr>
          <p:spPr>
            <a:xfrm>
              <a:off x="-148668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Dikdörtgen 103"/>
            <p:cNvSpPr/>
            <p:nvPr/>
          </p:nvSpPr>
          <p:spPr>
            <a:xfrm>
              <a:off x="-59305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5711867" y="1199125"/>
            <a:ext cx="2242238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atin typeface="Kayra Aydin" pitchFamily="34" charset="0"/>
              </a:rPr>
              <a:t>126 kg patates</a:t>
            </a:r>
          </a:p>
        </p:txBody>
      </p:sp>
      <p:sp>
        <p:nvSpPr>
          <p:cNvPr id="145" name="Dikdörtgen 144"/>
          <p:cNvSpPr/>
          <p:nvPr/>
        </p:nvSpPr>
        <p:spPr>
          <a:xfrm>
            <a:off x="4860604" y="1898535"/>
            <a:ext cx="54995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4853451" y="3297870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126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4887724" y="3602030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4941160" y="388221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5683371" y="3644182"/>
            <a:ext cx="256063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5444862" y="3579585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5093668" y="3592256"/>
            <a:ext cx="345832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5099030" y="388220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5257254" y="3882209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581911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8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5099030" y="4148238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4887643" y="407807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4955364" y="446979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5099030" y="4469798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4" name="Dikdörtgen 163"/>
          <p:cNvSpPr/>
          <p:nvPr/>
        </p:nvSpPr>
        <p:spPr>
          <a:xfrm>
            <a:off x="6253353" y="3644182"/>
            <a:ext cx="64587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1/7’i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4964650" y="1932061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1677578" y="4326869"/>
            <a:ext cx="24502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68 kg domates eder.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1" name="Dikdörtgen 170"/>
          <p:cNvSpPr/>
          <p:nvPr/>
        </p:nvSpPr>
        <p:spPr>
          <a:xfrm>
            <a:off x="6283512" y="4441896"/>
            <a:ext cx="253422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72 kg patates eder.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9" name="Dikdörtgen 108"/>
          <p:cNvSpPr/>
          <p:nvPr/>
        </p:nvSpPr>
        <p:spPr>
          <a:xfrm>
            <a:off x="827939" y="1863398"/>
            <a:ext cx="65720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07" name="Dikdörtgen 106"/>
          <p:cNvSpPr/>
          <p:nvPr/>
        </p:nvSpPr>
        <p:spPr>
          <a:xfrm>
            <a:off x="8340554" y="196403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Sol Ayraç 10"/>
          <p:cNvSpPr/>
          <p:nvPr/>
        </p:nvSpPr>
        <p:spPr>
          <a:xfrm rot="16200000">
            <a:off x="1306249" y="1205605"/>
            <a:ext cx="377617" cy="2591551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Dikdörtgen 125"/>
          <p:cNvSpPr/>
          <p:nvPr/>
        </p:nvSpPr>
        <p:spPr>
          <a:xfrm>
            <a:off x="918347" y="1924236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1" name="Dikdörtgen 110"/>
          <p:cNvSpPr/>
          <p:nvPr/>
        </p:nvSpPr>
        <p:spPr>
          <a:xfrm>
            <a:off x="1497119" y="1863398"/>
            <a:ext cx="65720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12" name="Dikdörtgen 111"/>
          <p:cNvSpPr/>
          <p:nvPr/>
        </p:nvSpPr>
        <p:spPr>
          <a:xfrm>
            <a:off x="2172201" y="1865526"/>
            <a:ext cx="65720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27" name="Dikdörtgen 126"/>
          <p:cNvSpPr/>
          <p:nvPr/>
        </p:nvSpPr>
        <p:spPr>
          <a:xfrm>
            <a:off x="1616698" y="1898232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1" name="Dikdörtgen 100"/>
          <p:cNvSpPr/>
          <p:nvPr/>
        </p:nvSpPr>
        <p:spPr>
          <a:xfrm>
            <a:off x="2316629" y="1898232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2880465" y="3094958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17</a:t>
            </a:r>
          </a:p>
        </p:txBody>
      </p:sp>
      <p:sp>
        <p:nvSpPr>
          <p:cNvPr id="120" name="Dikdörtgen 119"/>
          <p:cNvSpPr/>
          <p:nvPr/>
        </p:nvSpPr>
        <p:spPr>
          <a:xfrm>
            <a:off x="2916386" y="3377386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21" name="Dikdörtgen 120"/>
          <p:cNvSpPr/>
          <p:nvPr/>
        </p:nvSpPr>
        <p:spPr>
          <a:xfrm>
            <a:off x="2627562" y="3328404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42" name="Düz Bağlayıcı 141"/>
          <p:cNvCxnSpPr/>
          <p:nvPr/>
        </p:nvCxnSpPr>
        <p:spPr>
          <a:xfrm flipH="1">
            <a:off x="2611026" y="3670524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Dikdörtgen 167"/>
          <p:cNvSpPr/>
          <p:nvPr/>
        </p:nvSpPr>
        <p:spPr>
          <a:xfrm>
            <a:off x="2772370" y="3705216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68</a:t>
            </a:r>
          </a:p>
        </p:txBody>
      </p:sp>
      <p:sp>
        <p:nvSpPr>
          <p:cNvPr id="173" name="Dikdörtgen 172"/>
          <p:cNvSpPr/>
          <p:nvPr/>
        </p:nvSpPr>
        <p:spPr>
          <a:xfrm>
            <a:off x="5436887" y="1906994"/>
            <a:ext cx="54995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72" name="Dikdörtgen 171"/>
          <p:cNvSpPr/>
          <p:nvPr/>
        </p:nvSpPr>
        <p:spPr>
          <a:xfrm>
            <a:off x="4857822" y="620383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126 kg patatesin 4/7’ü kaç kg patates eder?</a:t>
            </a:r>
            <a:endParaRPr lang="tr-TR" dirty="0"/>
          </a:p>
        </p:txBody>
      </p:sp>
      <p:sp>
        <p:nvSpPr>
          <p:cNvPr id="174" name="Dikdörtgen 173"/>
          <p:cNvSpPr/>
          <p:nvPr/>
        </p:nvSpPr>
        <p:spPr>
          <a:xfrm>
            <a:off x="6008534" y="1905336"/>
            <a:ext cx="54995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75" name="Dikdörtgen 174"/>
          <p:cNvSpPr/>
          <p:nvPr/>
        </p:nvSpPr>
        <p:spPr>
          <a:xfrm>
            <a:off x="6562425" y="1905336"/>
            <a:ext cx="549959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66" name="Dikdörtgen 165"/>
          <p:cNvSpPr/>
          <p:nvPr/>
        </p:nvSpPr>
        <p:spPr>
          <a:xfrm>
            <a:off x="6083508" y="194243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7" name="Dikdörtgen 166"/>
          <p:cNvSpPr/>
          <p:nvPr/>
        </p:nvSpPr>
        <p:spPr>
          <a:xfrm>
            <a:off x="6613557" y="194243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7210282" y="1968443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5511862" y="1942439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7773263" y="1961240"/>
            <a:ext cx="400009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6" name="Sol Ayraç 175"/>
          <p:cNvSpPr/>
          <p:nvPr/>
        </p:nvSpPr>
        <p:spPr>
          <a:xfrm rot="16200000">
            <a:off x="5797847" y="1435362"/>
            <a:ext cx="377617" cy="2251457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Dikdörtgen 176"/>
          <p:cNvSpPr/>
          <p:nvPr/>
        </p:nvSpPr>
        <p:spPr>
          <a:xfrm>
            <a:off x="7874481" y="3063769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18</a:t>
            </a:r>
          </a:p>
        </p:txBody>
      </p:sp>
      <p:sp>
        <p:nvSpPr>
          <p:cNvPr id="178" name="Dikdörtgen 177"/>
          <p:cNvSpPr/>
          <p:nvPr/>
        </p:nvSpPr>
        <p:spPr>
          <a:xfrm>
            <a:off x="7910402" y="3346197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79" name="Dikdörtgen 178"/>
          <p:cNvSpPr/>
          <p:nvPr/>
        </p:nvSpPr>
        <p:spPr>
          <a:xfrm>
            <a:off x="7621578" y="3297215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80" name="Düz Bağlayıcı 179"/>
          <p:cNvCxnSpPr/>
          <p:nvPr/>
        </p:nvCxnSpPr>
        <p:spPr>
          <a:xfrm flipH="1">
            <a:off x="7605042" y="3639335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Dikdörtgen 180"/>
          <p:cNvSpPr/>
          <p:nvPr/>
        </p:nvSpPr>
        <p:spPr>
          <a:xfrm>
            <a:off x="7766386" y="3674027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295653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4" grpId="0"/>
      <p:bldP spid="125" grpId="0"/>
      <p:bldP spid="128" grpId="0"/>
      <p:bldP spid="129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4" grpId="0"/>
      <p:bldP spid="165" grpId="0"/>
      <p:bldP spid="170" grpId="0"/>
      <p:bldP spid="171" grpId="0"/>
      <p:bldP spid="109" grpId="0" animBg="1"/>
      <p:bldP spid="107" grpId="0"/>
      <p:bldP spid="11" grpId="0" animBg="1"/>
      <p:bldP spid="126" grpId="0"/>
      <p:bldP spid="111" grpId="0" animBg="1"/>
      <p:bldP spid="112" grpId="0" animBg="1"/>
      <p:bldP spid="127" grpId="0"/>
      <p:bldP spid="101" grpId="0"/>
      <p:bldP spid="113" grpId="0"/>
      <p:bldP spid="120" grpId="0"/>
      <p:bldP spid="121" grpId="0"/>
      <p:bldP spid="168" grpId="0"/>
      <p:bldP spid="173" grpId="0" animBg="1"/>
      <p:bldP spid="172" grpId="0"/>
      <p:bldP spid="174" grpId="0" animBg="1"/>
      <p:bldP spid="175" grpId="0" animBg="1"/>
      <p:bldP spid="166" grpId="0"/>
      <p:bldP spid="167" grpId="0"/>
      <p:bldP spid="169" grpId="0"/>
      <p:bldP spid="105" grpId="0"/>
      <p:bldP spid="106" grpId="0"/>
      <p:bldP spid="176" grpId="0" animBg="1"/>
      <p:bldP spid="177" grpId="0"/>
      <p:bldP spid="178" grpId="0"/>
      <p:bldP spid="179" grpId="0"/>
      <p:bldP spid="1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92" name="Grup 91"/>
          <p:cNvGrpSpPr/>
          <p:nvPr/>
        </p:nvGrpSpPr>
        <p:grpSpPr>
          <a:xfrm>
            <a:off x="1512314" y="2652246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96 tane yumurtanın ¾’ü kırıldığına göre kaç yumurta kırılmıştır?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167059" y="1859951"/>
            <a:ext cx="3960812" cy="447046"/>
            <a:chOff x="308776" y="964534"/>
            <a:chExt cx="3595058" cy="447046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Dikdörtgen 58"/>
            <p:cNvSpPr/>
            <p:nvPr/>
          </p:nvSpPr>
          <p:spPr>
            <a:xfrm>
              <a:off x="3003358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116186" y="1144881"/>
            <a:ext cx="2112030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96 yumurta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179388" y="1855541"/>
            <a:ext cx="959866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217679" y="3214962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96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4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251951" y="351912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305387" y="3799302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972170" y="356090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809089" y="3496676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457895" y="350934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463257" y="3799300"/>
            <a:ext cx="256043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</a:t>
            </a:r>
          </a:p>
        </p:txBody>
      </p:sp>
      <p:sp>
        <p:nvSpPr>
          <p:cNvPr id="116" name="Dikdörtgen 115"/>
          <p:cNvSpPr/>
          <p:nvPr/>
        </p:nvSpPr>
        <p:spPr>
          <a:xfrm>
            <a:off x="621481" y="3799301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117" name="Dikdörtgen 116"/>
          <p:cNvSpPr/>
          <p:nvPr/>
        </p:nvSpPr>
        <p:spPr>
          <a:xfrm>
            <a:off x="1145075" y="356054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463257" y="4065330"/>
            <a:ext cx="533362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1 6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251870" y="3995164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319591" y="438689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463257" y="4386890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4" name="Dikdörtgen 123"/>
          <p:cNvSpPr/>
          <p:nvPr/>
        </p:nvSpPr>
        <p:spPr>
          <a:xfrm>
            <a:off x="1617581" y="3561274"/>
            <a:ext cx="72274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1/4’i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400985" y="1909789"/>
            <a:ext cx="6431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6006560" y="2634019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136" name="Dikdörtgen 135"/>
          <p:cNvSpPr/>
          <p:nvPr/>
        </p:nvSpPr>
        <p:spPr>
          <a:xfrm>
            <a:off x="4876389" y="1901263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57619" y="1914197"/>
            <a:ext cx="3950733" cy="447046"/>
            <a:chOff x="-2387165" y="927564"/>
            <a:chExt cx="4496893" cy="447046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Dikdörtgen 101"/>
            <p:cNvSpPr/>
            <p:nvPr/>
          </p:nvSpPr>
          <p:spPr>
            <a:xfrm>
              <a:off x="-2387165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Dikdörtgen 102"/>
            <p:cNvSpPr/>
            <p:nvPr/>
          </p:nvSpPr>
          <p:spPr>
            <a:xfrm>
              <a:off x="-148668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Dikdörtgen 103"/>
            <p:cNvSpPr/>
            <p:nvPr/>
          </p:nvSpPr>
          <p:spPr>
            <a:xfrm>
              <a:off x="-59305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5711867" y="1199125"/>
            <a:ext cx="2242238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/>
              <a:t>120 kg limon</a:t>
            </a:r>
          </a:p>
        </p:txBody>
      </p:sp>
      <p:sp>
        <p:nvSpPr>
          <p:cNvPr id="145" name="Dikdörtgen 144"/>
          <p:cNvSpPr/>
          <p:nvPr/>
        </p:nvSpPr>
        <p:spPr>
          <a:xfrm>
            <a:off x="4880200" y="1898232"/>
            <a:ext cx="772832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4853451" y="3297870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120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4887724" y="3602030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4941160" y="388221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565269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5444862" y="3579585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5004618" y="3592256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10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4932610" y="3852465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5307221" y="384004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581911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5099030" y="4148238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4887643" y="407807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4955364" y="446979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5099030" y="4469798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4" name="Dikdörtgen 163"/>
          <p:cNvSpPr/>
          <p:nvPr/>
        </p:nvSpPr>
        <p:spPr>
          <a:xfrm>
            <a:off x="6253353" y="3644182"/>
            <a:ext cx="85903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1/5’i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4955364" y="1964033"/>
            <a:ext cx="661926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1677578" y="4326869"/>
            <a:ext cx="24502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72 tane yumurta kırıldı.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1" name="Dikdörtgen 170"/>
          <p:cNvSpPr/>
          <p:nvPr/>
        </p:nvSpPr>
        <p:spPr>
          <a:xfrm>
            <a:off x="6283512" y="4441896"/>
            <a:ext cx="253422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72 kg limon satıldı.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9" name="Dikdörtgen 108"/>
          <p:cNvSpPr/>
          <p:nvPr/>
        </p:nvSpPr>
        <p:spPr>
          <a:xfrm>
            <a:off x="1155528" y="1860527"/>
            <a:ext cx="968065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1" name="Sol Ayraç 10"/>
          <p:cNvSpPr/>
          <p:nvPr/>
        </p:nvSpPr>
        <p:spPr>
          <a:xfrm rot="16200000">
            <a:off x="1485667" y="1026186"/>
            <a:ext cx="377617" cy="2950387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Dikdörtgen 110"/>
          <p:cNvSpPr/>
          <p:nvPr/>
        </p:nvSpPr>
        <p:spPr>
          <a:xfrm>
            <a:off x="2143694" y="1865526"/>
            <a:ext cx="99208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27" name="Dikdörtgen 126"/>
          <p:cNvSpPr/>
          <p:nvPr/>
        </p:nvSpPr>
        <p:spPr>
          <a:xfrm>
            <a:off x="2425272" y="1893758"/>
            <a:ext cx="64935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1" name="Dikdörtgen 100"/>
          <p:cNvSpPr/>
          <p:nvPr/>
        </p:nvSpPr>
        <p:spPr>
          <a:xfrm>
            <a:off x="3420442" y="1898232"/>
            <a:ext cx="622995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2880465" y="3094958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24</a:t>
            </a:r>
          </a:p>
        </p:txBody>
      </p:sp>
      <p:sp>
        <p:nvSpPr>
          <p:cNvPr id="120" name="Dikdörtgen 119"/>
          <p:cNvSpPr/>
          <p:nvPr/>
        </p:nvSpPr>
        <p:spPr>
          <a:xfrm>
            <a:off x="3074631" y="3377386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sp>
        <p:nvSpPr>
          <p:cNvPr id="121" name="Dikdörtgen 120"/>
          <p:cNvSpPr/>
          <p:nvPr/>
        </p:nvSpPr>
        <p:spPr>
          <a:xfrm>
            <a:off x="2627562" y="3328404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42" name="Düz Bağlayıcı 141"/>
          <p:cNvCxnSpPr/>
          <p:nvPr/>
        </p:nvCxnSpPr>
        <p:spPr>
          <a:xfrm flipH="1">
            <a:off x="2611026" y="3670524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Dikdörtgen 167"/>
          <p:cNvSpPr/>
          <p:nvPr/>
        </p:nvSpPr>
        <p:spPr>
          <a:xfrm>
            <a:off x="2896698" y="3705216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72</a:t>
            </a:r>
          </a:p>
        </p:txBody>
      </p:sp>
      <p:sp>
        <p:nvSpPr>
          <p:cNvPr id="173" name="Dikdörtgen 172"/>
          <p:cNvSpPr/>
          <p:nvPr/>
        </p:nvSpPr>
        <p:spPr>
          <a:xfrm>
            <a:off x="5669304" y="1914197"/>
            <a:ext cx="764522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72" name="Dikdörtgen 171"/>
          <p:cNvSpPr/>
          <p:nvPr/>
        </p:nvSpPr>
        <p:spPr>
          <a:xfrm>
            <a:off x="4857822" y="620383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120 kg limonun 3/5’ü satıldığına göre kaç kg limon satılmıştır?</a:t>
            </a:r>
            <a:endParaRPr lang="tr-TR" dirty="0"/>
          </a:p>
        </p:txBody>
      </p:sp>
      <p:sp>
        <p:nvSpPr>
          <p:cNvPr id="174" name="Dikdörtgen 173"/>
          <p:cNvSpPr/>
          <p:nvPr/>
        </p:nvSpPr>
        <p:spPr>
          <a:xfrm>
            <a:off x="6454483" y="1908249"/>
            <a:ext cx="766174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67" name="Dikdörtgen 166"/>
          <p:cNvSpPr/>
          <p:nvPr/>
        </p:nvSpPr>
        <p:spPr>
          <a:xfrm>
            <a:off x="6613557" y="1942439"/>
            <a:ext cx="4988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7299106" y="1942439"/>
            <a:ext cx="56298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5789171" y="1961240"/>
            <a:ext cx="644655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8134897" y="1972159"/>
            <a:ext cx="5075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6" name="Sol Ayraç 175"/>
          <p:cNvSpPr/>
          <p:nvPr/>
        </p:nvSpPr>
        <p:spPr>
          <a:xfrm rot="16200000">
            <a:off x="5851983" y="1381225"/>
            <a:ext cx="377617" cy="235973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Dikdörtgen 176"/>
          <p:cNvSpPr/>
          <p:nvPr/>
        </p:nvSpPr>
        <p:spPr>
          <a:xfrm>
            <a:off x="7874481" y="3063769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24</a:t>
            </a:r>
          </a:p>
        </p:txBody>
      </p:sp>
      <p:sp>
        <p:nvSpPr>
          <p:cNvPr id="178" name="Dikdörtgen 177"/>
          <p:cNvSpPr/>
          <p:nvPr/>
        </p:nvSpPr>
        <p:spPr>
          <a:xfrm>
            <a:off x="8043183" y="3346197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sp>
        <p:nvSpPr>
          <p:cNvPr id="179" name="Dikdörtgen 178"/>
          <p:cNvSpPr/>
          <p:nvPr/>
        </p:nvSpPr>
        <p:spPr>
          <a:xfrm>
            <a:off x="7621578" y="3297215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80" name="Düz Bağlayıcı 179"/>
          <p:cNvCxnSpPr/>
          <p:nvPr/>
        </p:nvCxnSpPr>
        <p:spPr>
          <a:xfrm flipH="1">
            <a:off x="7605042" y="3639335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Dikdörtgen 180"/>
          <p:cNvSpPr/>
          <p:nvPr/>
        </p:nvSpPr>
        <p:spPr>
          <a:xfrm>
            <a:off x="7865250" y="3674027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72</a:t>
            </a:r>
          </a:p>
        </p:txBody>
      </p:sp>
      <p:sp>
        <p:nvSpPr>
          <p:cNvPr id="126" name="Dikdörtgen 125"/>
          <p:cNvSpPr/>
          <p:nvPr/>
        </p:nvSpPr>
        <p:spPr>
          <a:xfrm>
            <a:off x="1448891" y="1890951"/>
            <a:ext cx="674702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9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4" grpId="0"/>
      <p:bldP spid="125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4" grpId="0"/>
      <p:bldP spid="165" grpId="0"/>
      <p:bldP spid="170" grpId="0"/>
      <p:bldP spid="171" grpId="0"/>
      <p:bldP spid="109" grpId="0" animBg="1"/>
      <p:bldP spid="11" grpId="0" animBg="1"/>
      <p:bldP spid="111" grpId="0" animBg="1"/>
      <p:bldP spid="127" grpId="0"/>
      <p:bldP spid="101" grpId="0"/>
      <p:bldP spid="113" grpId="0"/>
      <p:bldP spid="120" grpId="0"/>
      <p:bldP spid="121" grpId="0"/>
      <p:bldP spid="168" grpId="0"/>
      <p:bldP spid="173" grpId="0" animBg="1"/>
      <p:bldP spid="172" grpId="0"/>
      <p:bldP spid="174" grpId="0" animBg="1"/>
      <p:bldP spid="167" grpId="0"/>
      <p:bldP spid="169" grpId="0"/>
      <p:bldP spid="105" grpId="0"/>
      <p:bldP spid="106" grpId="0"/>
      <p:bldP spid="176" grpId="0" animBg="1"/>
      <p:bldP spid="177" grpId="0"/>
      <p:bldP spid="178" grpId="0"/>
      <p:bldP spid="179" grpId="0"/>
      <p:bldP spid="181" grpId="0"/>
      <p:bldP spid="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92" name="Grup 91"/>
          <p:cNvGrpSpPr/>
          <p:nvPr/>
        </p:nvGrpSpPr>
        <p:grpSpPr>
          <a:xfrm>
            <a:off x="1512314" y="2652246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114 tane fındığın 2/3’sini yersem geriye kaç fındık kalır?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204298" y="1874390"/>
            <a:ext cx="3948620" cy="447046"/>
            <a:chOff x="308776" y="964534"/>
            <a:chExt cx="2694582" cy="447046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116186" y="1144881"/>
            <a:ext cx="2112030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114 tane fındık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178811" y="1876521"/>
            <a:ext cx="1345037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217679" y="3214962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114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251951" y="351912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305387" y="3799302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972170" y="356090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809089" y="3496676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540122" y="350934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463257" y="379930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sp>
        <p:nvSpPr>
          <p:cNvPr id="116" name="Dikdörtgen 115"/>
          <p:cNvSpPr/>
          <p:nvPr/>
        </p:nvSpPr>
        <p:spPr>
          <a:xfrm>
            <a:off x="621481" y="3799301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17" name="Dikdörtgen 116"/>
          <p:cNvSpPr/>
          <p:nvPr/>
        </p:nvSpPr>
        <p:spPr>
          <a:xfrm>
            <a:off x="1145075" y="356054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8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463257" y="4065330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251870" y="3995164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319591" y="438689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463257" y="4386890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591278" y="1942439"/>
            <a:ext cx="6431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38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6006560" y="2634019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136" name="Dikdörtgen 135"/>
          <p:cNvSpPr/>
          <p:nvPr/>
        </p:nvSpPr>
        <p:spPr>
          <a:xfrm>
            <a:off x="4876389" y="1901263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57619" y="1914197"/>
            <a:ext cx="3950733" cy="447046"/>
            <a:chOff x="-2387165" y="927564"/>
            <a:chExt cx="4496893" cy="447046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Dikdörtgen 101"/>
            <p:cNvSpPr/>
            <p:nvPr/>
          </p:nvSpPr>
          <p:spPr>
            <a:xfrm>
              <a:off x="-2387165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Dikdörtgen 102"/>
            <p:cNvSpPr/>
            <p:nvPr/>
          </p:nvSpPr>
          <p:spPr>
            <a:xfrm>
              <a:off x="-148668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Dikdörtgen 103"/>
            <p:cNvSpPr/>
            <p:nvPr/>
          </p:nvSpPr>
          <p:spPr>
            <a:xfrm>
              <a:off x="-59305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5711867" y="1199125"/>
            <a:ext cx="2242238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atin typeface="Kayra Aydin" pitchFamily="34" charset="0"/>
              </a:rPr>
              <a:t>115 metre kumaş</a:t>
            </a:r>
          </a:p>
        </p:txBody>
      </p:sp>
      <p:sp>
        <p:nvSpPr>
          <p:cNvPr id="145" name="Dikdörtgen 144"/>
          <p:cNvSpPr/>
          <p:nvPr/>
        </p:nvSpPr>
        <p:spPr>
          <a:xfrm>
            <a:off x="4880200" y="1898232"/>
            <a:ext cx="772832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4853451" y="3297870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115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5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4887724" y="3602030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4941160" y="388221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565269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5444862" y="3579585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5074698" y="3592256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10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5004618" y="3852465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5307221" y="384004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581911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5218714" y="4148238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4887643" y="407807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4955364" y="446979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5200934" y="4469798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4955364" y="1964033"/>
            <a:ext cx="661926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2200435" y="4434467"/>
            <a:ext cx="1962818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tane yedim.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9" name="Dikdörtgen 108"/>
          <p:cNvSpPr/>
          <p:nvPr/>
        </p:nvSpPr>
        <p:spPr>
          <a:xfrm>
            <a:off x="1523849" y="1874390"/>
            <a:ext cx="1309518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1" name="Sol Ayraç 10"/>
          <p:cNvSpPr/>
          <p:nvPr/>
        </p:nvSpPr>
        <p:spPr>
          <a:xfrm rot="16200000">
            <a:off x="1327517" y="1184336"/>
            <a:ext cx="377618" cy="2634086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Dikdörtgen 126"/>
          <p:cNvSpPr/>
          <p:nvPr/>
        </p:nvSpPr>
        <p:spPr>
          <a:xfrm>
            <a:off x="3272952" y="1908249"/>
            <a:ext cx="64935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38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1689769" y="3809305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38</a:t>
            </a:r>
          </a:p>
        </p:txBody>
      </p:sp>
      <p:sp>
        <p:nvSpPr>
          <p:cNvPr id="120" name="Dikdörtgen 119"/>
          <p:cNvSpPr/>
          <p:nvPr/>
        </p:nvSpPr>
        <p:spPr>
          <a:xfrm>
            <a:off x="1883935" y="4091733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sp>
        <p:nvSpPr>
          <p:cNvPr id="121" name="Dikdörtgen 120"/>
          <p:cNvSpPr/>
          <p:nvPr/>
        </p:nvSpPr>
        <p:spPr>
          <a:xfrm>
            <a:off x="1436866" y="4042751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42" name="Düz Bağlayıcı 141"/>
          <p:cNvCxnSpPr/>
          <p:nvPr/>
        </p:nvCxnSpPr>
        <p:spPr>
          <a:xfrm flipH="1">
            <a:off x="1534380" y="438487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Dikdörtgen 167"/>
          <p:cNvSpPr/>
          <p:nvPr/>
        </p:nvSpPr>
        <p:spPr>
          <a:xfrm>
            <a:off x="1706002" y="4419563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76</a:t>
            </a:r>
          </a:p>
        </p:txBody>
      </p:sp>
      <p:sp>
        <p:nvSpPr>
          <p:cNvPr id="173" name="Dikdörtgen 172"/>
          <p:cNvSpPr/>
          <p:nvPr/>
        </p:nvSpPr>
        <p:spPr>
          <a:xfrm>
            <a:off x="5669304" y="1914197"/>
            <a:ext cx="764522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72" name="Dikdörtgen 171"/>
          <p:cNvSpPr/>
          <p:nvPr/>
        </p:nvSpPr>
        <p:spPr>
          <a:xfrm>
            <a:off x="4857822" y="620383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115 metre kumaşın 3/5’ü kullanılırsa geriye kaç metre kumaş kalır?</a:t>
            </a:r>
            <a:endParaRPr lang="tr-TR" dirty="0"/>
          </a:p>
        </p:txBody>
      </p:sp>
      <p:sp>
        <p:nvSpPr>
          <p:cNvPr id="174" name="Dikdörtgen 173"/>
          <p:cNvSpPr/>
          <p:nvPr/>
        </p:nvSpPr>
        <p:spPr>
          <a:xfrm>
            <a:off x="6454483" y="1908249"/>
            <a:ext cx="766174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67" name="Dikdörtgen 166"/>
          <p:cNvSpPr/>
          <p:nvPr/>
        </p:nvSpPr>
        <p:spPr>
          <a:xfrm>
            <a:off x="6613557" y="1942439"/>
            <a:ext cx="4988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7299106" y="1942439"/>
            <a:ext cx="56298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5789171" y="1961240"/>
            <a:ext cx="644655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8134897" y="1972159"/>
            <a:ext cx="5075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6" name="Sol Ayraç 175"/>
          <p:cNvSpPr/>
          <p:nvPr/>
        </p:nvSpPr>
        <p:spPr>
          <a:xfrm rot="16200000">
            <a:off x="5851983" y="1381225"/>
            <a:ext cx="377617" cy="235973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Dikdörtgen 125"/>
          <p:cNvSpPr/>
          <p:nvPr/>
        </p:nvSpPr>
        <p:spPr>
          <a:xfrm>
            <a:off x="1937253" y="1933634"/>
            <a:ext cx="674702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38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223478" y="3677007"/>
            <a:ext cx="916585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kalır.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5" name="Dikdörtgen 134"/>
          <p:cNvSpPr/>
          <p:nvPr/>
        </p:nvSpPr>
        <p:spPr>
          <a:xfrm>
            <a:off x="2665233" y="3051845"/>
            <a:ext cx="522142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114</a:t>
            </a:r>
          </a:p>
        </p:txBody>
      </p:sp>
      <p:sp>
        <p:nvSpPr>
          <p:cNvPr id="182" name="Dikdörtgen 181"/>
          <p:cNvSpPr/>
          <p:nvPr/>
        </p:nvSpPr>
        <p:spPr>
          <a:xfrm>
            <a:off x="2691440" y="3334273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76</a:t>
            </a:r>
          </a:p>
        </p:txBody>
      </p:sp>
      <p:sp>
        <p:nvSpPr>
          <p:cNvPr id="183" name="Dikdörtgen 182"/>
          <p:cNvSpPr/>
          <p:nvPr/>
        </p:nvSpPr>
        <p:spPr>
          <a:xfrm>
            <a:off x="2412330" y="3285291"/>
            <a:ext cx="28329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84" name="Düz Bağlayıcı 183"/>
          <p:cNvCxnSpPr/>
          <p:nvPr/>
        </p:nvCxnSpPr>
        <p:spPr>
          <a:xfrm flipH="1">
            <a:off x="2533570" y="362741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Dikdörtgen 184"/>
          <p:cNvSpPr/>
          <p:nvPr/>
        </p:nvSpPr>
        <p:spPr>
          <a:xfrm>
            <a:off x="2681466" y="3662103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38</a:t>
            </a:r>
          </a:p>
        </p:txBody>
      </p:sp>
      <p:sp>
        <p:nvSpPr>
          <p:cNvPr id="186" name="Dikdörtgen 185"/>
          <p:cNvSpPr/>
          <p:nvPr/>
        </p:nvSpPr>
        <p:spPr>
          <a:xfrm>
            <a:off x="6824733" y="4413276"/>
            <a:ext cx="1962818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metre kullanıldı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7" name="Dikdörtgen 186"/>
          <p:cNvSpPr/>
          <p:nvPr/>
        </p:nvSpPr>
        <p:spPr>
          <a:xfrm>
            <a:off x="6314067" y="3788114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23</a:t>
            </a:r>
          </a:p>
        </p:txBody>
      </p:sp>
      <p:sp>
        <p:nvSpPr>
          <p:cNvPr id="188" name="Dikdörtgen 187"/>
          <p:cNvSpPr/>
          <p:nvPr/>
        </p:nvSpPr>
        <p:spPr>
          <a:xfrm>
            <a:off x="6508233" y="407054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cxnSp>
        <p:nvCxnSpPr>
          <p:cNvPr id="189" name="Düz Bağlayıcı 188"/>
          <p:cNvCxnSpPr/>
          <p:nvPr/>
        </p:nvCxnSpPr>
        <p:spPr>
          <a:xfrm flipH="1">
            <a:off x="6158678" y="436368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Dikdörtgen 189"/>
          <p:cNvSpPr/>
          <p:nvPr/>
        </p:nvSpPr>
        <p:spPr>
          <a:xfrm>
            <a:off x="6330300" y="4398372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69</a:t>
            </a:r>
          </a:p>
        </p:txBody>
      </p:sp>
      <p:sp>
        <p:nvSpPr>
          <p:cNvPr id="191" name="Dikdörtgen 190"/>
          <p:cNvSpPr/>
          <p:nvPr/>
        </p:nvSpPr>
        <p:spPr>
          <a:xfrm>
            <a:off x="7903998" y="3655816"/>
            <a:ext cx="892336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m kalır.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2" name="Dikdörtgen 191"/>
          <p:cNvSpPr/>
          <p:nvPr/>
        </p:nvSpPr>
        <p:spPr>
          <a:xfrm>
            <a:off x="7345753" y="3030654"/>
            <a:ext cx="522142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115</a:t>
            </a:r>
          </a:p>
        </p:txBody>
      </p:sp>
      <p:sp>
        <p:nvSpPr>
          <p:cNvPr id="193" name="Dikdörtgen 192"/>
          <p:cNvSpPr/>
          <p:nvPr/>
        </p:nvSpPr>
        <p:spPr>
          <a:xfrm>
            <a:off x="7371960" y="3313082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69</a:t>
            </a:r>
          </a:p>
        </p:txBody>
      </p:sp>
      <p:sp>
        <p:nvSpPr>
          <p:cNvPr id="194" name="Dikdörtgen 193"/>
          <p:cNvSpPr/>
          <p:nvPr/>
        </p:nvSpPr>
        <p:spPr>
          <a:xfrm>
            <a:off x="7092850" y="3264100"/>
            <a:ext cx="28329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95" name="Düz Bağlayıcı 194"/>
          <p:cNvCxnSpPr/>
          <p:nvPr/>
        </p:nvCxnSpPr>
        <p:spPr>
          <a:xfrm flipH="1">
            <a:off x="7214090" y="360622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Dikdörtgen 195"/>
          <p:cNvSpPr/>
          <p:nvPr/>
        </p:nvSpPr>
        <p:spPr>
          <a:xfrm>
            <a:off x="7361986" y="3640912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46</a:t>
            </a:r>
          </a:p>
        </p:txBody>
      </p:sp>
    </p:spTree>
    <p:extLst>
      <p:ext uri="{BB962C8B-B14F-4D97-AF65-F5344CB8AC3E}">
        <p14:creationId xmlns:p14="http://schemas.microsoft.com/office/powerpoint/2010/main" val="3855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5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5" grpId="0"/>
      <p:bldP spid="170" grpId="0"/>
      <p:bldP spid="109" grpId="0" animBg="1"/>
      <p:bldP spid="11" grpId="0" animBg="1"/>
      <p:bldP spid="127" grpId="0"/>
      <p:bldP spid="113" grpId="0"/>
      <p:bldP spid="120" grpId="0"/>
      <p:bldP spid="121" grpId="0"/>
      <p:bldP spid="168" grpId="0"/>
      <p:bldP spid="173" grpId="0" animBg="1"/>
      <p:bldP spid="172" grpId="0"/>
      <p:bldP spid="174" grpId="0" animBg="1"/>
      <p:bldP spid="167" grpId="0"/>
      <p:bldP spid="169" grpId="0"/>
      <p:bldP spid="105" grpId="0"/>
      <p:bldP spid="106" grpId="0"/>
      <p:bldP spid="176" grpId="0" animBg="1"/>
      <p:bldP spid="126" grpId="0"/>
      <p:bldP spid="130" grpId="0"/>
      <p:bldP spid="135" grpId="0"/>
      <p:bldP spid="182" grpId="0"/>
      <p:bldP spid="183" grpId="0"/>
      <p:bldP spid="185" grpId="0"/>
      <p:bldP spid="186" grpId="0"/>
      <p:bldP spid="187" grpId="0"/>
      <p:bldP spid="188" grpId="0"/>
      <p:bldP spid="190" grpId="0"/>
      <p:bldP spid="191" grpId="0"/>
      <p:bldP spid="192" grpId="0"/>
      <p:bldP spid="193" grpId="0"/>
      <p:bldP spid="194" grpId="0"/>
      <p:bldP spid="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80" y="5005627"/>
            <a:ext cx="8456293" cy="287536"/>
          </a:xfrm>
        </p:spPr>
        <p:txBody>
          <a:bodyPr/>
          <a:lstStyle/>
          <a:p>
            <a:r>
              <a:rPr lang="tr-TR" sz="1200" dirty="0">
                <a:solidFill>
                  <a:schemeClr val="tx1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7A1776F-8993-429A-A231-2BD40A8FD80A}"/>
              </a:ext>
            </a:extLst>
          </p:cNvPr>
          <p:cNvSpPr/>
          <p:nvPr/>
        </p:nvSpPr>
        <p:spPr>
          <a:xfrm>
            <a:off x="308776" y="36041"/>
            <a:ext cx="8509022" cy="439286"/>
          </a:xfrm>
          <a:prstGeom prst="rect">
            <a:avLst/>
          </a:prstGeom>
          <a:noFill/>
        </p:spPr>
        <p:txBody>
          <a:bodyPr wrap="square" lIns="69269" tIns="34634" rIns="69269" bIns="34634">
            <a:spAutoFit/>
          </a:bodyPr>
          <a:lstStyle/>
          <a:p>
            <a:pPr algn="ctr" defTabSz="692694">
              <a:defRPr/>
            </a:pPr>
            <a:r>
              <a:rPr lang="tr-TR" sz="2400" dirty="0">
                <a:ln w="0"/>
                <a:solidFill>
                  <a:schemeClr val="accent3">
                    <a:lumMod val="75000"/>
                  </a:schemeClr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BİR ÇOKLUĞUN BELİRTİLEN KESİR KADARINI BULMA</a:t>
            </a: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689769" y="501081"/>
            <a:ext cx="5619107" cy="27283"/>
            <a:chOff x="0" y="6310313"/>
            <a:chExt cx="9283708" cy="72000"/>
          </a:xfrm>
        </p:grpSpPr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8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557701" y="5390982"/>
            <a:ext cx="8454998" cy="54565"/>
            <a:chOff x="0" y="6310313"/>
            <a:chExt cx="9283708" cy="72000"/>
          </a:xfrm>
        </p:grpSpPr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51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92" name="Grup 91"/>
          <p:cNvGrpSpPr/>
          <p:nvPr/>
        </p:nvGrpSpPr>
        <p:grpSpPr>
          <a:xfrm>
            <a:off x="819280" y="2513534"/>
            <a:ext cx="395960" cy="710517"/>
            <a:chOff x="313142" y="2972737"/>
            <a:chExt cx="864213" cy="1293839"/>
          </a:xfrm>
        </p:grpSpPr>
        <p:cxnSp>
          <p:nvCxnSpPr>
            <p:cNvPr id="93" name="Düz Bağlayıcı 92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3</a:t>
              </a:r>
            </a:p>
          </p:txBody>
        </p:sp>
        <p:sp>
          <p:nvSpPr>
            <p:cNvPr id="95" name="Dikdörtgen 94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2</a:t>
              </a:r>
            </a:p>
          </p:txBody>
        </p:sp>
      </p:grpSp>
      <p:sp>
        <p:nvSpPr>
          <p:cNvPr id="15" name="Dikdörtgen 14"/>
          <p:cNvSpPr/>
          <p:nvPr/>
        </p:nvSpPr>
        <p:spPr>
          <a:xfrm>
            <a:off x="180084" y="612105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162 tane kalemin 2/6’si satıldığına göre geriye kaç kalem kalmıştır?</a:t>
            </a:r>
            <a:endParaRPr lang="tr-TR" dirty="0"/>
          </a:p>
        </p:txBody>
      </p:sp>
      <p:sp>
        <p:nvSpPr>
          <p:cNvPr id="61" name="Dikdörtgen 60"/>
          <p:cNvSpPr/>
          <p:nvPr/>
        </p:nvSpPr>
        <p:spPr>
          <a:xfrm>
            <a:off x="179390" y="1855544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2" name="Grup 1"/>
          <p:cNvGrpSpPr/>
          <p:nvPr/>
        </p:nvGrpSpPr>
        <p:grpSpPr>
          <a:xfrm>
            <a:off x="191374" y="1876189"/>
            <a:ext cx="3964426" cy="447046"/>
            <a:chOff x="308776" y="964534"/>
            <a:chExt cx="5387603" cy="447046"/>
          </a:xfrm>
        </p:grpSpPr>
        <p:sp>
          <p:nvSpPr>
            <p:cNvPr id="54" name="Dikdörtgen 53"/>
            <p:cNvSpPr/>
            <p:nvPr/>
          </p:nvSpPr>
          <p:spPr>
            <a:xfrm>
              <a:off x="308776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Dikdörtgen 54"/>
            <p:cNvSpPr/>
            <p:nvPr/>
          </p:nvSpPr>
          <p:spPr>
            <a:xfrm>
              <a:off x="120925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Dikdörtgen 57"/>
            <p:cNvSpPr/>
            <p:nvPr/>
          </p:nvSpPr>
          <p:spPr>
            <a:xfrm>
              <a:off x="2102882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4" name="Dikdörtgen 123"/>
            <p:cNvSpPr/>
            <p:nvPr/>
          </p:nvSpPr>
          <p:spPr>
            <a:xfrm>
              <a:off x="3001797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Dikdörtgen 127"/>
            <p:cNvSpPr/>
            <p:nvPr/>
          </p:nvSpPr>
          <p:spPr>
            <a:xfrm>
              <a:off x="3902274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Dikdörtgen 128"/>
            <p:cNvSpPr/>
            <p:nvPr/>
          </p:nvSpPr>
          <p:spPr>
            <a:xfrm>
              <a:off x="4795903" y="96453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Sol Ayraç 2"/>
          <p:cNvSpPr/>
          <p:nvPr/>
        </p:nvSpPr>
        <p:spPr>
          <a:xfrm rot="5400000">
            <a:off x="1994416" y="-290160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1116186" y="1144881"/>
            <a:ext cx="2112030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162 tane kalem</a:t>
            </a:r>
            <a:endParaRPr lang="tr-TR" dirty="0"/>
          </a:p>
        </p:txBody>
      </p:sp>
      <p:sp>
        <p:nvSpPr>
          <p:cNvPr id="63" name="Dikdörtgen 62"/>
          <p:cNvSpPr/>
          <p:nvPr/>
        </p:nvSpPr>
        <p:spPr>
          <a:xfrm>
            <a:off x="205417" y="1868972"/>
            <a:ext cx="634521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64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180083" y="4932587"/>
            <a:ext cx="8641657" cy="45719"/>
            <a:chOff x="0" y="6310313"/>
            <a:chExt cx="9283708" cy="72000"/>
          </a:xfrm>
        </p:grpSpPr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6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7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  <p:sp>
          <p:nvSpPr>
            <p:cNvPr id="68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694">
                <a:defRPr/>
              </a:pPr>
              <a:endParaRPr lang="th-TH" sz="2100">
                <a:solidFill>
                  <a:prstClr val="white"/>
                </a:solidFill>
                <a:latin typeface="Century Gothic"/>
                <a:cs typeface="Cordia New"/>
              </a:endParaRPr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217679" y="3214962"/>
            <a:ext cx="1372381" cy="575580"/>
            <a:chOff x="181025" y="3415958"/>
            <a:chExt cx="1372381" cy="575580"/>
          </a:xfrm>
        </p:grpSpPr>
        <p:sp>
          <p:nvSpPr>
            <p:cNvPr id="70" name="Dikdörtgen 69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162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71" name="Grup 70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73" name="Düz Bağlayıcı 72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Düz Bağlayıcı 73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Dikdörtgen 71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6</a:t>
              </a:r>
            </a:p>
          </p:txBody>
        </p:sp>
      </p:grpSp>
      <p:sp>
        <p:nvSpPr>
          <p:cNvPr id="76" name="Dikdörtgen 75"/>
          <p:cNvSpPr/>
          <p:nvPr/>
        </p:nvSpPr>
        <p:spPr>
          <a:xfrm>
            <a:off x="251951" y="351912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77" name="Düz Bağlayıcı 76"/>
          <p:cNvCxnSpPr/>
          <p:nvPr/>
        </p:nvCxnSpPr>
        <p:spPr>
          <a:xfrm flipH="1">
            <a:off x="305387" y="3799302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Dikdörtgen 78"/>
          <p:cNvSpPr/>
          <p:nvPr/>
        </p:nvSpPr>
        <p:spPr>
          <a:xfrm>
            <a:off x="972170" y="3560908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cxnSp>
        <p:nvCxnSpPr>
          <p:cNvPr id="80" name="Düz Ok Bağlayıcısı 79"/>
          <p:cNvCxnSpPr/>
          <p:nvPr/>
        </p:nvCxnSpPr>
        <p:spPr>
          <a:xfrm>
            <a:off x="809089" y="3496676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Dikdörtgen 113"/>
          <p:cNvSpPr/>
          <p:nvPr/>
        </p:nvSpPr>
        <p:spPr>
          <a:xfrm>
            <a:off x="396106" y="3509348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5" name="Dikdörtgen 114"/>
          <p:cNvSpPr/>
          <p:nvPr/>
        </p:nvSpPr>
        <p:spPr>
          <a:xfrm>
            <a:off x="463257" y="379930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4</a:t>
            </a:r>
          </a:p>
        </p:txBody>
      </p:sp>
      <p:sp>
        <p:nvSpPr>
          <p:cNvPr id="116" name="Dikdörtgen 115"/>
          <p:cNvSpPr/>
          <p:nvPr/>
        </p:nvSpPr>
        <p:spPr>
          <a:xfrm>
            <a:off x="621481" y="3799301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sp>
        <p:nvSpPr>
          <p:cNvPr id="117" name="Dikdörtgen 116"/>
          <p:cNvSpPr/>
          <p:nvPr/>
        </p:nvSpPr>
        <p:spPr>
          <a:xfrm>
            <a:off x="1145075" y="356054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</a:t>
            </a:r>
          </a:p>
        </p:txBody>
      </p:sp>
      <p:sp>
        <p:nvSpPr>
          <p:cNvPr id="118" name="Dikdörtgen 117"/>
          <p:cNvSpPr/>
          <p:nvPr/>
        </p:nvSpPr>
        <p:spPr>
          <a:xfrm>
            <a:off x="463257" y="4065330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19" name="Dikdörtgen 118"/>
          <p:cNvSpPr/>
          <p:nvPr/>
        </p:nvSpPr>
        <p:spPr>
          <a:xfrm>
            <a:off x="251870" y="3995164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22" name="Düz Bağlayıcı 121"/>
          <p:cNvCxnSpPr/>
          <p:nvPr/>
        </p:nvCxnSpPr>
        <p:spPr>
          <a:xfrm flipH="1">
            <a:off x="319591" y="438689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Dikdörtgen 122"/>
          <p:cNvSpPr/>
          <p:nvPr/>
        </p:nvSpPr>
        <p:spPr>
          <a:xfrm>
            <a:off x="463257" y="4386890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25" name="Dikdörtgen 124"/>
          <p:cNvSpPr/>
          <p:nvPr/>
        </p:nvSpPr>
        <p:spPr>
          <a:xfrm>
            <a:off x="191374" y="1914197"/>
            <a:ext cx="6431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cxnSp>
        <p:nvCxnSpPr>
          <p:cNvPr id="24" name="Düz Bağlayıcı 23"/>
          <p:cNvCxnSpPr/>
          <p:nvPr/>
        </p:nvCxnSpPr>
        <p:spPr>
          <a:xfrm>
            <a:off x="4500563" y="612777"/>
            <a:ext cx="0" cy="4268788"/>
          </a:xfrm>
          <a:prstGeom prst="line">
            <a:avLst/>
          </a:prstGeom>
          <a:ln w="38100">
            <a:solidFill>
              <a:srgbClr val="FF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up 130"/>
          <p:cNvGrpSpPr/>
          <p:nvPr/>
        </p:nvGrpSpPr>
        <p:grpSpPr>
          <a:xfrm>
            <a:off x="5721943" y="2572758"/>
            <a:ext cx="395960" cy="710517"/>
            <a:chOff x="313142" y="2972737"/>
            <a:chExt cx="864213" cy="1293839"/>
          </a:xfrm>
        </p:grpSpPr>
        <p:cxnSp>
          <p:nvCxnSpPr>
            <p:cNvPr id="132" name="Düz Bağlayıcı 131"/>
            <p:cNvCxnSpPr/>
            <p:nvPr/>
          </p:nvCxnSpPr>
          <p:spPr>
            <a:xfrm flipH="1">
              <a:off x="313142" y="3522786"/>
              <a:ext cx="86421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Dikdörtgen 132"/>
            <p:cNvSpPr/>
            <p:nvPr/>
          </p:nvSpPr>
          <p:spPr>
            <a:xfrm>
              <a:off x="441753" y="3590296"/>
              <a:ext cx="674041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  <p:sp>
          <p:nvSpPr>
            <p:cNvPr id="134" name="Dikdörtgen 133"/>
            <p:cNvSpPr/>
            <p:nvPr/>
          </p:nvSpPr>
          <p:spPr>
            <a:xfrm>
              <a:off x="507437" y="2972737"/>
              <a:ext cx="500316" cy="676280"/>
            </a:xfrm>
            <a:prstGeom prst="rect">
              <a:avLst/>
            </a:prstGeom>
            <a:ln>
              <a:noFill/>
            </a:ln>
          </p:spPr>
          <p:txBody>
            <a:bodyPr wrap="square" lIns="62987" tIns="31495" rIns="62987" bIns="31495">
              <a:spAutoFit/>
            </a:bodyPr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Kayra Aydin" pitchFamily="34" charset="0"/>
                </a:rPr>
                <a:t>3</a:t>
              </a:r>
            </a:p>
          </p:txBody>
        </p:sp>
      </p:grpSp>
      <p:sp>
        <p:nvSpPr>
          <p:cNvPr id="136" name="Dikdörtgen 135"/>
          <p:cNvSpPr/>
          <p:nvPr/>
        </p:nvSpPr>
        <p:spPr>
          <a:xfrm>
            <a:off x="4876389" y="1901263"/>
            <a:ext cx="3960673" cy="44704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37" name="Grup 136"/>
          <p:cNvGrpSpPr/>
          <p:nvPr/>
        </p:nvGrpSpPr>
        <p:grpSpPr>
          <a:xfrm>
            <a:off x="4887724" y="1908249"/>
            <a:ext cx="3961492" cy="456089"/>
            <a:chOff x="-4179203" y="927564"/>
            <a:chExt cx="6288931" cy="456089"/>
          </a:xfrm>
        </p:grpSpPr>
        <p:sp>
          <p:nvSpPr>
            <p:cNvPr id="138" name="Dikdörtgen 137"/>
            <p:cNvSpPr/>
            <p:nvPr/>
          </p:nvSpPr>
          <p:spPr>
            <a:xfrm>
              <a:off x="308776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Dikdörtgen 138"/>
            <p:cNvSpPr/>
            <p:nvPr/>
          </p:nvSpPr>
          <p:spPr>
            <a:xfrm>
              <a:off x="1209252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Dikdörtgen 101"/>
            <p:cNvSpPr/>
            <p:nvPr/>
          </p:nvSpPr>
          <p:spPr>
            <a:xfrm>
              <a:off x="-2387165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Dikdörtgen 102"/>
            <p:cNvSpPr/>
            <p:nvPr/>
          </p:nvSpPr>
          <p:spPr>
            <a:xfrm>
              <a:off x="-148668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Dikdörtgen 103"/>
            <p:cNvSpPr/>
            <p:nvPr/>
          </p:nvSpPr>
          <p:spPr>
            <a:xfrm>
              <a:off x="-593059" y="927564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6" name="Dikdörtgen 165"/>
            <p:cNvSpPr/>
            <p:nvPr/>
          </p:nvSpPr>
          <p:spPr>
            <a:xfrm>
              <a:off x="-4179203" y="936607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1" name="Dikdörtgen 170"/>
            <p:cNvSpPr/>
            <p:nvPr/>
          </p:nvSpPr>
          <p:spPr>
            <a:xfrm>
              <a:off x="-3278726" y="936607"/>
              <a:ext cx="900476" cy="4470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3" name="Sol Ayraç 142"/>
          <p:cNvSpPr/>
          <p:nvPr/>
        </p:nvSpPr>
        <p:spPr>
          <a:xfrm rot="5400000">
            <a:off x="6672095" y="-235916"/>
            <a:ext cx="331373" cy="3960038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spcCol="0" rtlCol="0" anchor="ctr"/>
          <a:lstStyle/>
          <a:p>
            <a:pPr algn="ctr"/>
            <a:endParaRPr lang="tr-TR"/>
          </a:p>
        </p:txBody>
      </p:sp>
      <p:sp>
        <p:nvSpPr>
          <p:cNvPr id="144" name="Dikdörtgen 143"/>
          <p:cNvSpPr/>
          <p:nvPr/>
        </p:nvSpPr>
        <p:spPr>
          <a:xfrm>
            <a:off x="5711867" y="1199125"/>
            <a:ext cx="2242238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atin typeface="Kayra Aydin" pitchFamily="34" charset="0"/>
              </a:rPr>
              <a:t>182 sayfa</a:t>
            </a:r>
          </a:p>
        </p:txBody>
      </p:sp>
      <p:sp>
        <p:nvSpPr>
          <p:cNvPr id="145" name="Dikdörtgen 144"/>
          <p:cNvSpPr/>
          <p:nvPr/>
        </p:nvSpPr>
        <p:spPr>
          <a:xfrm>
            <a:off x="4885706" y="1900267"/>
            <a:ext cx="559155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grpSp>
        <p:nvGrpSpPr>
          <p:cNvPr id="146" name="Grup 145"/>
          <p:cNvGrpSpPr/>
          <p:nvPr/>
        </p:nvGrpSpPr>
        <p:grpSpPr>
          <a:xfrm>
            <a:off x="4853451" y="3297870"/>
            <a:ext cx="1372381" cy="575580"/>
            <a:chOff x="181025" y="3415958"/>
            <a:chExt cx="1372381" cy="575580"/>
          </a:xfrm>
        </p:grpSpPr>
        <p:sp>
          <p:nvSpPr>
            <p:cNvPr id="147" name="Dikdörtgen 146"/>
            <p:cNvSpPr/>
            <p:nvPr/>
          </p:nvSpPr>
          <p:spPr>
            <a:xfrm>
              <a:off x="181025" y="3415958"/>
              <a:ext cx="79346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tr-TR" sz="2000" dirty="0">
                  <a:ln w="0"/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182</a:t>
              </a:r>
              <a:endParaRPr lang="tr-TR" sz="2000" dirty="0">
                <a:latin typeface="Kayra Aydin" pitchFamily="34" charset="0"/>
              </a:endParaRPr>
            </a:p>
          </p:txBody>
        </p:sp>
        <p:grpSp>
          <p:nvGrpSpPr>
            <p:cNvPr id="148" name="Grup 147"/>
            <p:cNvGrpSpPr/>
            <p:nvPr/>
          </p:nvGrpSpPr>
          <p:grpSpPr>
            <a:xfrm>
              <a:off x="974484" y="3448699"/>
              <a:ext cx="578922" cy="542839"/>
              <a:chOff x="3780185" y="4283224"/>
              <a:chExt cx="636780" cy="596963"/>
            </a:xfrm>
          </p:grpSpPr>
          <p:cxnSp>
            <p:nvCxnSpPr>
              <p:cNvPr id="150" name="Düz Bağlayıcı 149"/>
              <p:cNvCxnSpPr/>
              <p:nvPr/>
            </p:nvCxnSpPr>
            <p:spPr>
              <a:xfrm>
                <a:off x="3780185" y="4283224"/>
                <a:ext cx="0" cy="59696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Düz Bağlayıcı 150"/>
              <p:cNvCxnSpPr/>
              <p:nvPr/>
            </p:nvCxnSpPr>
            <p:spPr>
              <a:xfrm flipH="1">
                <a:off x="3786919" y="4581705"/>
                <a:ext cx="6300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Dikdörtgen 148"/>
            <p:cNvSpPr/>
            <p:nvPr/>
          </p:nvSpPr>
          <p:spPr>
            <a:xfrm>
              <a:off x="1033211" y="3415958"/>
              <a:ext cx="362600" cy="400110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latin typeface="Kayra Aydin" pitchFamily="34" charset="0"/>
                </a:rPr>
                <a:t>7</a:t>
              </a:r>
            </a:p>
          </p:txBody>
        </p:sp>
      </p:grpSp>
      <p:sp>
        <p:nvSpPr>
          <p:cNvPr id="152" name="Dikdörtgen 151"/>
          <p:cNvSpPr/>
          <p:nvPr/>
        </p:nvSpPr>
        <p:spPr>
          <a:xfrm>
            <a:off x="4887724" y="3602030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53" name="Düz Bağlayıcı 152"/>
          <p:cNvCxnSpPr/>
          <p:nvPr/>
        </p:nvCxnSpPr>
        <p:spPr>
          <a:xfrm flipH="1">
            <a:off x="4941160" y="388221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Dikdörtgen 153"/>
          <p:cNvSpPr/>
          <p:nvPr/>
        </p:nvSpPr>
        <p:spPr>
          <a:xfrm>
            <a:off x="565269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cxnSp>
        <p:nvCxnSpPr>
          <p:cNvPr id="155" name="Düz Ok Bağlayıcısı 154"/>
          <p:cNvCxnSpPr/>
          <p:nvPr/>
        </p:nvCxnSpPr>
        <p:spPr>
          <a:xfrm>
            <a:off x="5444862" y="3579585"/>
            <a:ext cx="0" cy="2938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Dikdörtgen 155"/>
          <p:cNvSpPr/>
          <p:nvPr/>
        </p:nvSpPr>
        <p:spPr>
          <a:xfrm>
            <a:off x="5004618" y="3592256"/>
            <a:ext cx="433976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14</a:t>
            </a:r>
          </a:p>
        </p:txBody>
      </p:sp>
      <p:sp>
        <p:nvSpPr>
          <p:cNvPr id="157" name="Dikdörtgen 156"/>
          <p:cNvSpPr/>
          <p:nvPr/>
        </p:nvSpPr>
        <p:spPr>
          <a:xfrm>
            <a:off x="4932610" y="3852465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8" name="Dikdörtgen 157"/>
          <p:cNvSpPr/>
          <p:nvPr/>
        </p:nvSpPr>
        <p:spPr>
          <a:xfrm>
            <a:off x="5307221" y="3840040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59" name="Dikdörtgen 158"/>
          <p:cNvSpPr/>
          <p:nvPr/>
        </p:nvSpPr>
        <p:spPr>
          <a:xfrm>
            <a:off x="5819110" y="364418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6</a:t>
            </a:r>
          </a:p>
        </p:txBody>
      </p:sp>
      <p:sp>
        <p:nvSpPr>
          <p:cNvPr id="160" name="Dikdörtgen 159"/>
          <p:cNvSpPr/>
          <p:nvPr/>
        </p:nvSpPr>
        <p:spPr>
          <a:xfrm>
            <a:off x="5148634" y="4148238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1" name="Dikdörtgen 160"/>
          <p:cNvSpPr/>
          <p:nvPr/>
        </p:nvSpPr>
        <p:spPr>
          <a:xfrm>
            <a:off x="4887643" y="4078072"/>
            <a:ext cx="28331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62" name="Düz Bağlayıcı 161"/>
          <p:cNvCxnSpPr/>
          <p:nvPr/>
        </p:nvCxnSpPr>
        <p:spPr>
          <a:xfrm flipH="1">
            <a:off x="4955364" y="4469799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Dikdörtgen 162"/>
          <p:cNvSpPr/>
          <p:nvPr/>
        </p:nvSpPr>
        <p:spPr>
          <a:xfrm>
            <a:off x="5200934" y="4469798"/>
            <a:ext cx="523764" cy="39172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endParaRPr lang="tr-TR" sz="2000" dirty="0">
              <a:latin typeface="Kayra Aydin" pitchFamily="34" charset="0"/>
            </a:endParaRPr>
          </a:p>
        </p:txBody>
      </p:sp>
      <p:sp>
        <p:nvSpPr>
          <p:cNvPr id="165" name="Dikdörtgen 164"/>
          <p:cNvSpPr/>
          <p:nvPr/>
        </p:nvSpPr>
        <p:spPr>
          <a:xfrm>
            <a:off x="4932610" y="1964033"/>
            <a:ext cx="553310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0" name="Dikdörtgen 169"/>
          <p:cNvSpPr/>
          <p:nvPr/>
        </p:nvSpPr>
        <p:spPr>
          <a:xfrm>
            <a:off x="2200435" y="4434467"/>
            <a:ext cx="1962818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tane kalem satıldı.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9" name="Dikdörtgen 108"/>
          <p:cNvSpPr/>
          <p:nvPr/>
        </p:nvSpPr>
        <p:spPr>
          <a:xfrm>
            <a:off x="829314" y="1876189"/>
            <a:ext cx="660969" cy="44704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1" name="Sol Ayraç 10"/>
          <p:cNvSpPr/>
          <p:nvPr/>
        </p:nvSpPr>
        <p:spPr>
          <a:xfrm rot="16200000">
            <a:off x="666609" y="1845244"/>
            <a:ext cx="377618" cy="131227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Dikdörtgen 126"/>
          <p:cNvSpPr/>
          <p:nvPr/>
        </p:nvSpPr>
        <p:spPr>
          <a:xfrm>
            <a:off x="1505887" y="1908249"/>
            <a:ext cx="64935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3" name="Dikdörtgen 112"/>
          <p:cNvSpPr/>
          <p:nvPr/>
        </p:nvSpPr>
        <p:spPr>
          <a:xfrm>
            <a:off x="1689769" y="3809305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27</a:t>
            </a:r>
          </a:p>
        </p:txBody>
      </p:sp>
      <p:sp>
        <p:nvSpPr>
          <p:cNvPr id="120" name="Dikdörtgen 119"/>
          <p:cNvSpPr/>
          <p:nvPr/>
        </p:nvSpPr>
        <p:spPr>
          <a:xfrm>
            <a:off x="1836266" y="4091733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</a:t>
            </a:r>
          </a:p>
        </p:txBody>
      </p:sp>
      <p:sp>
        <p:nvSpPr>
          <p:cNvPr id="121" name="Dikdörtgen 120"/>
          <p:cNvSpPr/>
          <p:nvPr/>
        </p:nvSpPr>
        <p:spPr>
          <a:xfrm>
            <a:off x="1436866" y="4042751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  <p:cxnSp>
        <p:nvCxnSpPr>
          <p:cNvPr id="142" name="Düz Bağlayıcı 141"/>
          <p:cNvCxnSpPr/>
          <p:nvPr/>
        </p:nvCxnSpPr>
        <p:spPr>
          <a:xfrm flipH="1">
            <a:off x="1534380" y="438487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Dikdörtgen 167"/>
          <p:cNvSpPr/>
          <p:nvPr/>
        </p:nvSpPr>
        <p:spPr>
          <a:xfrm>
            <a:off x="1706002" y="4419563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54</a:t>
            </a:r>
          </a:p>
        </p:txBody>
      </p:sp>
      <p:sp>
        <p:nvSpPr>
          <p:cNvPr id="173" name="Dikdörtgen 172"/>
          <p:cNvSpPr/>
          <p:nvPr/>
        </p:nvSpPr>
        <p:spPr>
          <a:xfrm>
            <a:off x="5462816" y="1917913"/>
            <a:ext cx="553740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72" name="Dikdörtgen 171"/>
          <p:cNvSpPr/>
          <p:nvPr/>
        </p:nvSpPr>
        <p:spPr>
          <a:xfrm>
            <a:off x="4857822" y="620383"/>
            <a:ext cx="3959979" cy="58476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tr-TR" dirty="0">
                <a:ln w="0"/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	182 sayfalık defterin 3/7’ü kullanılırsa geriye kaç sayfası kalır?</a:t>
            </a:r>
            <a:endParaRPr lang="tr-TR" dirty="0"/>
          </a:p>
        </p:txBody>
      </p:sp>
      <p:sp>
        <p:nvSpPr>
          <p:cNvPr id="174" name="Dikdörtgen 173"/>
          <p:cNvSpPr/>
          <p:nvPr/>
        </p:nvSpPr>
        <p:spPr>
          <a:xfrm>
            <a:off x="6013161" y="1908249"/>
            <a:ext cx="562778" cy="447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/>
          </a:p>
        </p:txBody>
      </p:sp>
      <p:sp>
        <p:nvSpPr>
          <p:cNvPr id="167" name="Dikdörtgen 166"/>
          <p:cNvSpPr/>
          <p:nvPr/>
        </p:nvSpPr>
        <p:spPr>
          <a:xfrm>
            <a:off x="6084738" y="1942439"/>
            <a:ext cx="4988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9" name="Dikdörtgen 168"/>
          <p:cNvSpPr/>
          <p:nvPr/>
        </p:nvSpPr>
        <p:spPr>
          <a:xfrm>
            <a:off x="6588794" y="1942439"/>
            <a:ext cx="56298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5" name="Dikdörtgen 104"/>
          <p:cNvSpPr/>
          <p:nvPr/>
        </p:nvSpPr>
        <p:spPr>
          <a:xfrm>
            <a:off x="5436666" y="1961240"/>
            <a:ext cx="644655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6" name="Dikdörtgen 105"/>
          <p:cNvSpPr/>
          <p:nvPr/>
        </p:nvSpPr>
        <p:spPr>
          <a:xfrm>
            <a:off x="7236866" y="1972159"/>
            <a:ext cx="5075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6" name="Sol Ayraç 175"/>
          <p:cNvSpPr/>
          <p:nvPr/>
        </p:nvSpPr>
        <p:spPr>
          <a:xfrm rot="16200000">
            <a:off x="5533438" y="1699770"/>
            <a:ext cx="377617" cy="1722640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Dikdörtgen 125"/>
          <p:cNvSpPr/>
          <p:nvPr/>
        </p:nvSpPr>
        <p:spPr>
          <a:xfrm>
            <a:off x="847935" y="1901263"/>
            <a:ext cx="674702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0" name="Dikdörtgen 129"/>
          <p:cNvSpPr/>
          <p:nvPr/>
        </p:nvSpPr>
        <p:spPr>
          <a:xfrm>
            <a:off x="3223478" y="3677007"/>
            <a:ext cx="916585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kalır.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5" name="Dikdörtgen 134"/>
          <p:cNvSpPr/>
          <p:nvPr/>
        </p:nvSpPr>
        <p:spPr>
          <a:xfrm>
            <a:off x="2665233" y="3051845"/>
            <a:ext cx="611910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162</a:t>
            </a:r>
          </a:p>
        </p:txBody>
      </p:sp>
      <p:sp>
        <p:nvSpPr>
          <p:cNvPr id="182" name="Dikdörtgen 181"/>
          <p:cNvSpPr/>
          <p:nvPr/>
        </p:nvSpPr>
        <p:spPr>
          <a:xfrm>
            <a:off x="2772370" y="3334273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54</a:t>
            </a:r>
          </a:p>
        </p:txBody>
      </p:sp>
      <p:sp>
        <p:nvSpPr>
          <p:cNvPr id="183" name="Dikdörtgen 182"/>
          <p:cNvSpPr/>
          <p:nvPr/>
        </p:nvSpPr>
        <p:spPr>
          <a:xfrm>
            <a:off x="2412330" y="3285291"/>
            <a:ext cx="28329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84" name="Düz Bağlayıcı 183"/>
          <p:cNvCxnSpPr/>
          <p:nvPr/>
        </p:nvCxnSpPr>
        <p:spPr>
          <a:xfrm flipH="1">
            <a:off x="2533570" y="3627411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Dikdörtgen 184"/>
          <p:cNvSpPr/>
          <p:nvPr/>
        </p:nvSpPr>
        <p:spPr>
          <a:xfrm>
            <a:off x="2681466" y="3662103"/>
            <a:ext cx="611910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108</a:t>
            </a:r>
          </a:p>
        </p:txBody>
      </p:sp>
      <p:sp>
        <p:nvSpPr>
          <p:cNvPr id="186" name="Dikdörtgen 185"/>
          <p:cNvSpPr/>
          <p:nvPr/>
        </p:nvSpPr>
        <p:spPr>
          <a:xfrm>
            <a:off x="6824733" y="4413276"/>
            <a:ext cx="1962818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sayfa kullanıldı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7" name="Dikdörtgen 186"/>
          <p:cNvSpPr/>
          <p:nvPr/>
        </p:nvSpPr>
        <p:spPr>
          <a:xfrm>
            <a:off x="6314067" y="3788114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26</a:t>
            </a:r>
          </a:p>
        </p:txBody>
      </p:sp>
      <p:sp>
        <p:nvSpPr>
          <p:cNvPr id="188" name="Dikdörtgen 187"/>
          <p:cNvSpPr/>
          <p:nvPr/>
        </p:nvSpPr>
        <p:spPr>
          <a:xfrm>
            <a:off x="6508233" y="4070542"/>
            <a:ext cx="345811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3</a:t>
            </a:r>
          </a:p>
        </p:txBody>
      </p:sp>
      <p:cxnSp>
        <p:nvCxnSpPr>
          <p:cNvPr id="189" name="Düz Bağlayıcı 188"/>
          <p:cNvCxnSpPr/>
          <p:nvPr/>
        </p:nvCxnSpPr>
        <p:spPr>
          <a:xfrm flipH="1">
            <a:off x="6158678" y="436368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Dikdörtgen 189"/>
          <p:cNvSpPr/>
          <p:nvPr/>
        </p:nvSpPr>
        <p:spPr>
          <a:xfrm>
            <a:off x="6330300" y="4398372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78</a:t>
            </a:r>
          </a:p>
        </p:txBody>
      </p:sp>
      <p:sp>
        <p:nvSpPr>
          <p:cNvPr id="191" name="Dikdörtgen 190"/>
          <p:cNvSpPr/>
          <p:nvPr/>
        </p:nvSpPr>
        <p:spPr>
          <a:xfrm>
            <a:off x="7903998" y="3655816"/>
            <a:ext cx="892336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just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kalır.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2" name="Dikdörtgen 191"/>
          <p:cNvSpPr/>
          <p:nvPr/>
        </p:nvSpPr>
        <p:spPr>
          <a:xfrm>
            <a:off x="7345753" y="3030654"/>
            <a:ext cx="611910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182</a:t>
            </a:r>
          </a:p>
        </p:txBody>
      </p:sp>
      <p:sp>
        <p:nvSpPr>
          <p:cNvPr id="193" name="Dikdörtgen 192"/>
          <p:cNvSpPr/>
          <p:nvPr/>
        </p:nvSpPr>
        <p:spPr>
          <a:xfrm>
            <a:off x="7452890" y="3313082"/>
            <a:ext cx="52374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78</a:t>
            </a:r>
          </a:p>
        </p:txBody>
      </p:sp>
      <p:sp>
        <p:nvSpPr>
          <p:cNvPr id="194" name="Dikdörtgen 193"/>
          <p:cNvSpPr/>
          <p:nvPr/>
        </p:nvSpPr>
        <p:spPr>
          <a:xfrm>
            <a:off x="7092850" y="3264100"/>
            <a:ext cx="283294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-</a:t>
            </a:r>
          </a:p>
        </p:txBody>
      </p:sp>
      <p:cxnSp>
        <p:nvCxnSpPr>
          <p:cNvPr id="195" name="Düz Bağlayıcı 194"/>
          <p:cNvCxnSpPr/>
          <p:nvPr/>
        </p:nvCxnSpPr>
        <p:spPr>
          <a:xfrm flipH="1">
            <a:off x="7214090" y="3606220"/>
            <a:ext cx="661926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Dikdörtgen 195"/>
          <p:cNvSpPr/>
          <p:nvPr/>
        </p:nvSpPr>
        <p:spPr>
          <a:xfrm>
            <a:off x="7361986" y="3640912"/>
            <a:ext cx="611910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104</a:t>
            </a:r>
          </a:p>
        </p:txBody>
      </p:sp>
      <p:sp>
        <p:nvSpPr>
          <p:cNvPr id="140" name="Dikdörtgen 139"/>
          <p:cNvSpPr/>
          <p:nvPr/>
        </p:nvSpPr>
        <p:spPr>
          <a:xfrm>
            <a:off x="2201081" y="1930441"/>
            <a:ext cx="643193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41" name="Dikdörtgen 140"/>
          <p:cNvSpPr/>
          <p:nvPr/>
        </p:nvSpPr>
        <p:spPr>
          <a:xfrm>
            <a:off x="3515594" y="1924493"/>
            <a:ext cx="649359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4" name="Dikdörtgen 163"/>
          <p:cNvSpPr/>
          <p:nvPr/>
        </p:nvSpPr>
        <p:spPr>
          <a:xfrm>
            <a:off x="2857642" y="1917507"/>
            <a:ext cx="674702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27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5" name="Dikdörtgen 174"/>
          <p:cNvSpPr/>
          <p:nvPr/>
        </p:nvSpPr>
        <p:spPr>
          <a:xfrm>
            <a:off x="7707825" y="1931615"/>
            <a:ext cx="562981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7" name="Dikdörtgen 176"/>
          <p:cNvSpPr/>
          <p:nvPr/>
        </p:nvSpPr>
        <p:spPr>
          <a:xfrm>
            <a:off x="8355897" y="1961335"/>
            <a:ext cx="507527" cy="3385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/>
            <a:r>
              <a:rPr lang="tr-TR" dirty="0">
                <a:ln w="0"/>
                <a:solidFill>
                  <a:srgbClr val="FF0000"/>
                </a:solidFill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78" name="Dikdörtgen 177"/>
          <p:cNvSpPr/>
          <p:nvPr/>
        </p:nvSpPr>
        <p:spPr>
          <a:xfrm>
            <a:off x="6142120" y="4065330"/>
            <a:ext cx="268867" cy="391716"/>
          </a:xfrm>
          <a:prstGeom prst="rect">
            <a:avLst/>
          </a:prstGeom>
          <a:ln>
            <a:noFill/>
          </a:ln>
        </p:spPr>
        <p:txBody>
          <a:bodyPr wrap="none" lIns="83127" tIns="41564" rIns="83127" bIns="41564">
            <a:spAutoFit/>
          </a:bodyPr>
          <a:lstStyle/>
          <a:p>
            <a:r>
              <a:rPr lang="tr-TR" sz="2000" dirty="0">
                <a:latin typeface="Kayra Aydin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17570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" grpId="0" animBg="1"/>
      <p:bldP spid="3" grpId="0" animBg="1"/>
      <p:bldP spid="62" grpId="0"/>
      <p:bldP spid="63" grpId="0" animBg="1"/>
      <p:bldP spid="76" grpId="0"/>
      <p:bldP spid="79" grpId="0"/>
      <p:bldP spid="114" grpId="0"/>
      <p:bldP spid="115" grpId="0"/>
      <p:bldP spid="116" grpId="0"/>
      <p:bldP spid="117" grpId="0"/>
      <p:bldP spid="118" grpId="0"/>
      <p:bldP spid="119" grpId="0"/>
      <p:bldP spid="123" grpId="0"/>
      <p:bldP spid="125" grpId="0"/>
      <p:bldP spid="136" grpId="0" animBg="1"/>
      <p:bldP spid="143" grpId="0" animBg="1"/>
      <p:bldP spid="144" grpId="0"/>
      <p:bldP spid="145" grpId="0" animBg="1"/>
      <p:bldP spid="152" grpId="0"/>
      <p:bldP spid="154" grpId="0"/>
      <p:bldP spid="156" grpId="0"/>
      <p:bldP spid="157" grpId="0"/>
      <p:bldP spid="158" grpId="0"/>
      <p:bldP spid="159" grpId="0"/>
      <p:bldP spid="160" grpId="0"/>
      <p:bldP spid="161" grpId="0"/>
      <p:bldP spid="163" grpId="0"/>
      <p:bldP spid="165" grpId="0"/>
      <p:bldP spid="170" grpId="0"/>
      <p:bldP spid="109" grpId="0" animBg="1"/>
      <p:bldP spid="11" grpId="0" animBg="1"/>
      <p:bldP spid="127" grpId="0"/>
      <p:bldP spid="113" grpId="0"/>
      <p:bldP spid="120" grpId="0"/>
      <p:bldP spid="121" grpId="0"/>
      <p:bldP spid="168" grpId="0"/>
      <p:bldP spid="173" grpId="0" animBg="1"/>
      <p:bldP spid="172" grpId="0"/>
      <p:bldP spid="174" grpId="0" animBg="1"/>
      <p:bldP spid="167" grpId="0"/>
      <p:bldP spid="169" grpId="0"/>
      <p:bldP spid="105" grpId="0"/>
      <p:bldP spid="106" grpId="0"/>
      <p:bldP spid="176" grpId="0" animBg="1"/>
      <p:bldP spid="126" grpId="0"/>
      <p:bldP spid="130" grpId="0"/>
      <p:bldP spid="135" grpId="0"/>
      <p:bldP spid="182" grpId="0"/>
      <p:bldP spid="183" grpId="0"/>
      <p:bldP spid="185" grpId="0"/>
      <p:bldP spid="186" grpId="0"/>
      <p:bldP spid="187" grpId="0"/>
      <p:bldP spid="188" grpId="0"/>
      <p:bldP spid="190" grpId="0"/>
      <p:bldP spid="191" grpId="0"/>
      <p:bldP spid="192" grpId="0"/>
      <p:bldP spid="193" grpId="0"/>
      <p:bldP spid="194" grpId="0"/>
      <p:bldP spid="196" grpId="0"/>
      <p:bldP spid="140" grpId="0"/>
      <p:bldP spid="141" grpId="0"/>
      <p:bldP spid="164" grpId="0"/>
      <p:bldP spid="175" grpId="0"/>
      <p:bldP spid="177" grpId="0"/>
      <p:bldP spid="1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299477" y="5005627"/>
            <a:ext cx="8456294" cy="287536"/>
          </a:xfrm>
        </p:spPr>
        <p:txBody>
          <a:bodyPr/>
          <a:lstStyle/>
          <a:p>
            <a:r>
              <a:rPr lang="tr-TR" sz="1200" dirty="0">
                <a:solidFill>
                  <a:prstClr val="black"/>
                </a:solidFill>
                <a:latin typeface="Kayra Aydin" pitchFamily="34" charset="0"/>
              </a:rPr>
              <a:t>Zafer İhsan KARAOĞLU                                2020-2021                       Aydınlıkevler İlkokulu/YENİŞEHİR</a:t>
            </a: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8C4B227D-EFC9-4DBC-901E-984E79E35CB1}"/>
              </a:ext>
            </a:extLst>
          </p:cNvPr>
          <p:cNvGrpSpPr/>
          <p:nvPr/>
        </p:nvGrpSpPr>
        <p:grpSpPr>
          <a:xfrm>
            <a:off x="308777" y="4882143"/>
            <a:ext cx="8454997" cy="54565"/>
            <a:chOff x="0" y="6310313"/>
            <a:chExt cx="9283708" cy="72000"/>
          </a:xfrm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3C2126E7-6D48-4DBF-A3D8-61D157A44919}"/>
                </a:ext>
              </a:extLst>
            </p:cNvPr>
            <p:cNvSpPr/>
            <p:nvPr/>
          </p:nvSpPr>
          <p:spPr>
            <a:xfrm>
              <a:off x="0" y="6310313"/>
              <a:ext cx="2412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FEEE9E39-DAA2-440D-BEC4-2A12478B5817}"/>
                </a:ext>
              </a:extLst>
            </p:cNvPr>
            <p:cNvSpPr/>
            <p:nvPr/>
          </p:nvSpPr>
          <p:spPr>
            <a:xfrm>
              <a:off x="2452010" y="6310313"/>
              <a:ext cx="2412000" cy="7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9E70AB8C-C5A9-44DA-B829-1E2153EE70A3}"/>
                </a:ext>
              </a:extLst>
            </p:cNvPr>
            <p:cNvSpPr/>
            <p:nvPr/>
          </p:nvSpPr>
          <p:spPr>
            <a:xfrm>
              <a:off x="4904020" y="6310313"/>
              <a:ext cx="2412000" cy="7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23B911C3-A4C1-44C5-98DD-AB101E08CB7F}"/>
                </a:ext>
              </a:extLst>
            </p:cNvPr>
            <p:cNvSpPr/>
            <p:nvPr/>
          </p:nvSpPr>
          <p:spPr>
            <a:xfrm>
              <a:off x="7356031" y="6310313"/>
              <a:ext cx="1927677" cy="7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92797">
                <a:defRPr/>
              </a:pPr>
              <a:endParaRPr lang="th-TH" sz="2100">
                <a:solidFill>
                  <a:prstClr val="white"/>
                </a:solidFill>
                <a:latin typeface="Century Gothic"/>
              </a:endParaRPr>
            </a:p>
          </p:txBody>
        </p:sp>
      </p:grpSp>
      <p:grpSp>
        <p:nvGrpSpPr>
          <p:cNvPr id="3" name="Grup 2"/>
          <p:cNvGrpSpPr/>
          <p:nvPr/>
        </p:nvGrpSpPr>
        <p:grpSpPr>
          <a:xfrm>
            <a:off x="1" y="1"/>
            <a:ext cx="9001125" cy="4882142"/>
            <a:chOff x="0" y="0"/>
            <a:chExt cx="11880850" cy="6442075"/>
          </a:xfrm>
        </p:grpSpPr>
        <p:sp>
          <p:nvSpPr>
            <p:cNvPr id="2" name="Dikdörtgen 1"/>
            <p:cNvSpPr/>
            <p:nvPr/>
          </p:nvSpPr>
          <p:spPr>
            <a:xfrm>
              <a:off x="0" y="0"/>
              <a:ext cx="11880850" cy="644207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835"/>
              <a:endParaRPr lang="tr-TR">
                <a:solidFill>
                  <a:prstClr val="white"/>
                </a:solidFill>
              </a:endParaRPr>
            </a:p>
          </p:txBody>
        </p:sp>
        <p:sp>
          <p:nvSpPr>
            <p:cNvPr id="55" name="Düzlem 54">
              <a:extLst>
                <a:ext uri="{FF2B5EF4-FFF2-40B4-BE49-F238E27FC236}">
                  <a16:creationId xmlns:a16="http://schemas.microsoft.com/office/drawing/2014/main" id="{50796801-4F43-4CE1-8C3B-070F6AAAB1EF}"/>
                </a:ext>
              </a:extLst>
            </p:cNvPr>
            <p:cNvSpPr/>
            <p:nvPr/>
          </p:nvSpPr>
          <p:spPr>
            <a:xfrm>
              <a:off x="1403921" y="1702117"/>
              <a:ext cx="9073008" cy="3720465"/>
            </a:xfrm>
            <a:prstGeom prst="plaqu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Hazırlayan</a:t>
              </a:r>
            </a:p>
            <a:p>
              <a:pPr algn="ctr" defTabSz="822835"/>
              <a:r>
                <a:rPr lang="tr-TR" sz="270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Aydınlıkevler İlkokulu / MERSİN</a:t>
              </a:r>
              <a:endParaRPr lang="tr-TR" sz="27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822835"/>
              <a:endParaRPr lang="tr-TR" sz="27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Kayra Aydin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Zafer İhsan KARAOĞLU</a:t>
              </a:r>
            </a:p>
            <a:p>
              <a:pPr algn="ctr" defTabSz="822835"/>
              <a:r>
                <a:rPr lang="tr-TR" sz="2700" dirty="0">
                  <a:ln w="0"/>
                  <a:solidFill>
                    <a:srgbClr val="FFFF00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Kayra Aydin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4/K SINIFI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52676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6310</TotalTime>
  <Words>617</Words>
  <PresentationFormat>Özel</PresentationFormat>
  <Paragraphs>344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8</vt:i4>
      </vt:variant>
    </vt:vector>
  </HeadingPairs>
  <TitlesOfParts>
    <vt:vector size="16" baseType="lpstr">
      <vt:lpstr>Arial</vt:lpstr>
      <vt:lpstr>Calibri</vt:lpstr>
      <vt:lpstr>Century Gothic</vt:lpstr>
      <vt:lpstr>Kayra Aydin</vt:lpstr>
      <vt:lpstr>Roboto</vt:lpstr>
      <vt:lpstr>Tahoma</vt:lpstr>
      <vt:lpstr>Ofis Teması</vt:lpstr>
      <vt:lpstr>1_Ofis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2020-12-06T10:29:12Z</dcterms:created>
  <dcterms:modified xsi:type="dcterms:W3CDTF">2021-02-26T12:44:53Z</dcterms:modified>
  <cp:category>https://www.sorubak.com</cp:category>
</cp:coreProperties>
</file>