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4" r:id="rId18"/>
    <p:sldId id="272" r:id="rId19"/>
    <p:sldId id="273" r:id="rId20"/>
  </p:sldIdLst>
  <p:sldSz cx="12192000" cy="68580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69" autoAdjust="0"/>
    <p:restoredTop sz="94660"/>
  </p:normalViewPr>
  <p:slideViewPr>
    <p:cSldViewPr snapToGrid="0">
      <p:cViewPr varScale="1">
        <p:scale>
          <a:sx n="80" d="100"/>
          <a:sy n="80" d="100"/>
        </p:scale>
        <p:origin x="-84" y="-516"/>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4DE1A06-8754-4870-9E44-E39BADAD984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xmlns="" id="{3527F020-BBC3-49BB-91C2-5B2CBD64B3C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xmlns="" id="{767C0C22-EBDA-4130-87AE-CB28BC19B077}"/>
              </a:ext>
            </a:extLst>
          </p:cNvPr>
          <p:cNvSpPr>
            <a:spLocks noGrp="1"/>
          </p:cNvSpPr>
          <p:nvPr>
            <p:ph type="dt" sz="half" idx="10"/>
          </p:nvPr>
        </p:nvSpPr>
        <p:spPr/>
        <p:txBody>
          <a:bodyPr/>
          <a:lstStyle/>
          <a:p>
            <a:fld id="{82EDB8D0-98ED-4B86-9D5F-E61ADC70144D}" type="datetimeFigureOut">
              <a:rPr lang="en-US" smtClean="0"/>
              <a:pPr/>
              <a:t>11/30/2020</a:t>
            </a:fld>
            <a:endParaRPr lang="en-US" dirty="0"/>
          </a:p>
        </p:txBody>
      </p:sp>
      <p:sp>
        <p:nvSpPr>
          <p:cNvPr id="5" name="Footer Placeholder 4">
            <a:extLst>
              <a:ext uri="{FF2B5EF4-FFF2-40B4-BE49-F238E27FC236}">
                <a16:creationId xmlns:a16="http://schemas.microsoft.com/office/drawing/2014/main" xmlns="" id="{E2A419A8-07CA-4A4C-AEC2-C40D4D50AFA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09FA7B86-E610-42EA-B4DC-C2F447785273}"/>
              </a:ext>
            </a:extLst>
          </p:cNvPr>
          <p:cNvSpPr>
            <a:spLocks noGrp="1"/>
          </p:cNvSpPr>
          <p:nvPr>
            <p:ph type="sldNum" sz="quarter" idx="12"/>
          </p:nvPr>
        </p:nvSpPr>
        <p:spPr/>
        <p:txBody>
          <a:bodyPr/>
          <a:lstStyle/>
          <a:p>
            <a:fld id="{4854181D-6920-4594-9A5D-6CE56DC9F8B2}" type="slidenum">
              <a:rPr lang="en-US" smtClean="0"/>
              <a:pPr/>
              <a:t>‹#›</a:t>
            </a:fld>
            <a:endParaRPr lang="en-US"/>
          </a:p>
        </p:txBody>
      </p:sp>
      <p:sp>
        <p:nvSpPr>
          <p:cNvPr id="7" name="Freeform: Shape 6">
            <a:extLst>
              <a:ext uri="{FF2B5EF4-FFF2-40B4-BE49-F238E27FC236}">
                <a16:creationId xmlns:a16="http://schemas.microsoft.com/office/drawing/2014/main" xmlns="" id="{8A7BA06D-B3FF-4E91-8639-B4569AE3AA23}"/>
              </a:ext>
            </a:extLst>
          </p:cNvPr>
          <p:cNvSpPr/>
          <p:nvPr/>
        </p:nvSpPr>
        <p:spPr>
          <a:xfrm>
            <a:off x="10208695" y="1"/>
            <a:ext cx="1135066" cy="477997"/>
          </a:xfrm>
          <a:custGeom>
            <a:avLst/>
            <a:gdLst>
              <a:gd name="connsiteX0" fmla="*/ 0 w 1135066"/>
              <a:gd name="connsiteY0" fmla="*/ 0 h 477997"/>
              <a:gd name="connsiteX1" fmla="*/ 1135066 w 1135066"/>
              <a:gd name="connsiteY1" fmla="*/ 0 h 477997"/>
              <a:gd name="connsiteX2" fmla="*/ 1133370 w 1135066"/>
              <a:gd name="connsiteY2" fmla="*/ 16827 h 477997"/>
              <a:gd name="connsiteX3" fmla="*/ 567533 w 1135066"/>
              <a:gd name="connsiteY3" fmla="*/ 477997 h 477997"/>
              <a:gd name="connsiteX4" fmla="*/ 1696 w 1135066"/>
              <a:gd name="connsiteY4" fmla="*/ 16827 h 477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066" h="477997">
                <a:moveTo>
                  <a:pt x="0" y="0"/>
                </a:moveTo>
                <a:lnTo>
                  <a:pt x="1135066" y="0"/>
                </a:lnTo>
                <a:lnTo>
                  <a:pt x="1133370" y="16827"/>
                </a:lnTo>
                <a:cubicBezTo>
                  <a:pt x="1079514" y="280016"/>
                  <a:pt x="846644" y="477997"/>
                  <a:pt x="567533" y="477997"/>
                </a:cubicBezTo>
                <a:cubicBezTo>
                  <a:pt x="288422" y="477997"/>
                  <a:pt x="55552" y="280016"/>
                  <a:pt x="1696" y="16827"/>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Arc 7">
            <a:extLst>
              <a:ext uri="{FF2B5EF4-FFF2-40B4-BE49-F238E27FC236}">
                <a16:creationId xmlns:a16="http://schemas.microsoft.com/office/drawing/2014/main" xmlns="" id="{2B30C86D-5A07-48BC-9C9D-6F9A2DB1E9E1}"/>
              </a:ext>
            </a:extLst>
          </p:cNvPr>
          <p:cNvSpPr/>
          <p:nvPr/>
        </p:nvSpPr>
        <p:spPr>
          <a:xfrm rot="10800000" flipV="1">
            <a:off x="555710" y="1064829"/>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xmlns="" val="2828007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FF6E5D1-6D19-4E7F-9B4E-42326B7716F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xmlns="" id="{EAD2A06C-F91A-4ADC-9CD2-61F0A4D7EE1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7643AA9A-2280-4F63-8B3D-20742AE6901F}"/>
              </a:ext>
            </a:extLst>
          </p:cNvPr>
          <p:cNvSpPr>
            <a:spLocks noGrp="1"/>
          </p:cNvSpPr>
          <p:nvPr>
            <p:ph type="dt" sz="half" idx="10"/>
          </p:nvPr>
        </p:nvSpPr>
        <p:spPr/>
        <p:txBody>
          <a:bodyPr/>
          <a:lstStyle/>
          <a:p>
            <a:fld id="{82EDB8D0-98ED-4B86-9D5F-E61ADC70144D}" type="datetimeFigureOut">
              <a:rPr lang="en-US" smtClean="0"/>
              <a:pPr/>
              <a:t>11/30/2020</a:t>
            </a:fld>
            <a:endParaRPr lang="en-US"/>
          </a:p>
        </p:txBody>
      </p:sp>
      <p:sp>
        <p:nvSpPr>
          <p:cNvPr id="5" name="Footer Placeholder 4">
            <a:extLst>
              <a:ext uri="{FF2B5EF4-FFF2-40B4-BE49-F238E27FC236}">
                <a16:creationId xmlns:a16="http://schemas.microsoft.com/office/drawing/2014/main" xmlns="" id="{E40D986B-E58E-43B6-8A80-FFA9D8F748F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A2140D36-2E71-4F27-967F-7A3E4C6EE197}"/>
              </a:ext>
            </a:extLst>
          </p:cNvPr>
          <p:cNvSpPr>
            <a:spLocks noGrp="1"/>
          </p:cNvSpPr>
          <p:nvPr>
            <p:ph type="sldNum" sz="quarter" idx="12"/>
          </p:nvPr>
        </p:nvSpPr>
        <p:spPr/>
        <p:txBody>
          <a:bodyPr/>
          <a:lstStyle/>
          <a:p>
            <a:fld id="{4854181D-6920-4594-9A5D-6CE56DC9F8B2}" type="slidenum">
              <a:rPr lang="en-US" smtClean="0"/>
              <a:pPr/>
              <a:t>‹#›</a:t>
            </a:fld>
            <a:endParaRPr lang="en-US"/>
          </a:p>
        </p:txBody>
      </p:sp>
      <p:sp>
        <p:nvSpPr>
          <p:cNvPr id="7" name="Freeform: Shape 6">
            <a:extLst>
              <a:ext uri="{FF2B5EF4-FFF2-40B4-BE49-F238E27FC236}">
                <a16:creationId xmlns:a16="http://schemas.microsoft.com/office/drawing/2014/main" xmlns="" id="{C1609904-5327-4D2C-A445-B270A00F3B5F}"/>
              </a:ext>
            </a:extLst>
          </p:cNvPr>
          <p:cNvSpPr/>
          <p:nvPr/>
        </p:nvSpPr>
        <p:spPr>
          <a:xfrm rot="16200000">
            <a:off x="-388933" y="4841194"/>
            <a:ext cx="1737401" cy="959536"/>
          </a:xfrm>
          <a:custGeom>
            <a:avLst/>
            <a:gdLst>
              <a:gd name="connsiteX0" fmla="*/ 0 w 1737401"/>
              <a:gd name="connsiteY0" fmla="*/ 0 h 959536"/>
              <a:gd name="connsiteX1" fmla="*/ 123825 w 1737401"/>
              <a:gd name="connsiteY1" fmla="*/ 0 h 959536"/>
              <a:gd name="connsiteX2" fmla="*/ 123825 w 1737401"/>
              <a:gd name="connsiteY2" fmla="*/ 790277 h 959536"/>
              <a:gd name="connsiteX3" fmla="*/ 1490095 w 1737401"/>
              <a:gd name="connsiteY3" fmla="*/ 0 h 959536"/>
              <a:gd name="connsiteX4" fmla="*/ 1737401 w 1737401"/>
              <a:gd name="connsiteY4" fmla="*/ 0 h 959536"/>
              <a:gd name="connsiteX5" fmla="*/ 92869 w 1737401"/>
              <a:gd name="connsiteY5" fmla="*/ 951249 h 959536"/>
              <a:gd name="connsiteX6" fmla="*/ 61913 w 1737401"/>
              <a:gd name="connsiteY6" fmla="*/ 959536 h 959536"/>
              <a:gd name="connsiteX7" fmla="*/ 0 w 1737401"/>
              <a:gd name="connsiteY7" fmla="*/ 897624 h 959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37401" h="959536">
                <a:moveTo>
                  <a:pt x="0" y="0"/>
                </a:moveTo>
                <a:lnTo>
                  <a:pt x="123825" y="0"/>
                </a:lnTo>
                <a:lnTo>
                  <a:pt x="123825" y="790277"/>
                </a:lnTo>
                <a:lnTo>
                  <a:pt x="1490095" y="0"/>
                </a:lnTo>
                <a:lnTo>
                  <a:pt x="1737401" y="0"/>
                </a:lnTo>
                <a:lnTo>
                  <a:pt x="92869" y="951249"/>
                </a:lnTo>
                <a:cubicBezTo>
                  <a:pt x="83458" y="956688"/>
                  <a:pt x="72780" y="959546"/>
                  <a:pt x="61913" y="959536"/>
                </a:cubicBezTo>
                <a:cubicBezTo>
                  <a:pt x="27719" y="959536"/>
                  <a:pt x="0" y="931818"/>
                  <a:pt x="0" y="897624"/>
                </a:cubicBezTo>
                <a:close/>
              </a:path>
            </a:pathLst>
          </a:custGeom>
          <a:solidFill>
            <a:schemeClr val="accent6"/>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 name="Freeform: Shape 7">
            <a:extLst>
              <a:ext uri="{FF2B5EF4-FFF2-40B4-BE49-F238E27FC236}">
                <a16:creationId xmlns:a16="http://schemas.microsoft.com/office/drawing/2014/main" xmlns="" id="{30FC7BEC-08C5-4D95-9C84-B48BC8AD1C94}"/>
              </a:ext>
            </a:extLst>
          </p:cNvPr>
          <p:cNvSpPr/>
          <p:nvPr/>
        </p:nvSpPr>
        <p:spPr>
          <a:xfrm>
            <a:off x="10494433" y="2"/>
            <a:ext cx="849328" cy="357668"/>
          </a:xfrm>
          <a:custGeom>
            <a:avLst/>
            <a:gdLst>
              <a:gd name="connsiteX0" fmla="*/ 0 w 1135066"/>
              <a:gd name="connsiteY0" fmla="*/ 0 h 477997"/>
              <a:gd name="connsiteX1" fmla="*/ 1135066 w 1135066"/>
              <a:gd name="connsiteY1" fmla="*/ 0 h 477997"/>
              <a:gd name="connsiteX2" fmla="*/ 1133370 w 1135066"/>
              <a:gd name="connsiteY2" fmla="*/ 16827 h 477997"/>
              <a:gd name="connsiteX3" fmla="*/ 567533 w 1135066"/>
              <a:gd name="connsiteY3" fmla="*/ 477997 h 477997"/>
              <a:gd name="connsiteX4" fmla="*/ 1696 w 1135066"/>
              <a:gd name="connsiteY4" fmla="*/ 16827 h 477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066" h="477997">
                <a:moveTo>
                  <a:pt x="0" y="0"/>
                </a:moveTo>
                <a:lnTo>
                  <a:pt x="1135066" y="0"/>
                </a:lnTo>
                <a:lnTo>
                  <a:pt x="1133370" y="16827"/>
                </a:lnTo>
                <a:cubicBezTo>
                  <a:pt x="1079514" y="280016"/>
                  <a:pt x="846644" y="477997"/>
                  <a:pt x="567533" y="477997"/>
                </a:cubicBezTo>
                <a:cubicBezTo>
                  <a:pt x="288422" y="477997"/>
                  <a:pt x="55552" y="280016"/>
                  <a:pt x="1696" y="16827"/>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xmlns="" val="10521555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xmlns="" id="{281FEA3D-0C7F-45CD-B6A0-942F707B3632}"/>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xmlns="" id="{FE8B8A12-BCE6-4D03-A637-1DEC8924BEF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06749755-9FF4-428A-AEB7-1A6477466741}"/>
              </a:ext>
            </a:extLst>
          </p:cNvPr>
          <p:cNvSpPr>
            <a:spLocks noGrp="1"/>
          </p:cNvSpPr>
          <p:nvPr>
            <p:ph type="dt" sz="half" idx="10"/>
          </p:nvPr>
        </p:nvSpPr>
        <p:spPr/>
        <p:txBody>
          <a:bodyPr/>
          <a:lstStyle/>
          <a:p>
            <a:fld id="{82EDB8D0-98ED-4B86-9D5F-E61ADC70144D}" type="datetimeFigureOut">
              <a:rPr lang="en-US" smtClean="0"/>
              <a:pPr/>
              <a:t>11/30/2020</a:t>
            </a:fld>
            <a:endParaRPr lang="en-US"/>
          </a:p>
        </p:txBody>
      </p:sp>
      <p:sp>
        <p:nvSpPr>
          <p:cNvPr id="5" name="Footer Placeholder 4">
            <a:extLst>
              <a:ext uri="{FF2B5EF4-FFF2-40B4-BE49-F238E27FC236}">
                <a16:creationId xmlns:a16="http://schemas.microsoft.com/office/drawing/2014/main" xmlns="" id="{A5141836-11E2-49FD-877D-53B74514A92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D4D24C42-4B05-4EEF-BE14-29041EC9C0E5}"/>
              </a:ext>
            </a:extLst>
          </p:cNvPr>
          <p:cNvSpPr>
            <a:spLocks noGrp="1"/>
          </p:cNvSpPr>
          <p:nvPr>
            <p:ph type="sldNum" sz="quarter" idx="12"/>
          </p:nvPr>
        </p:nvSpPr>
        <p:spPr/>
        <p:txBody>
          <a:bodyPr/>
          <a:lstStyle/>
          <a:p>
            <a:fld id="{4854181D-6920-4594-9A5D-6CE56DC9F8B2}" type="slidenum">
              <a:rPr lang="en-US" smtClean="0"/>
              <a:pPr/>
              <a:t>‹#›</a:t>
            </a:fld>
            <a:endParaRPr lang="en-US"/>
          </a:p>
        </p:txBody>
      </p:sp>
      <p:sp>
        <p:nvSpPr>
          <p:cNvPr id="7" name="Freeform: Shape 6">
            <a:extLst>
              <a:ext uri="{FF2B5EF4-FFF2-40B4-BE49-F238E27FC236}">
                <a16:creationId xmlns:a16="http://schemas.microsoft.com/office/drawing/2014/main" xmlns="" id="{5BADDEB1-F604-408B-B02A-A2814606E6AF}"/>
              </a:ext>
            </a:extLst>
          </p:cNvPr>
          <p:cNvSpPr/>
          <p:nvPr/>
        </p:nvSpPr>
        <p:spPr>
          <a:xfrm rot="16200000">
            <a:off x="-388933" y="4841194"/>
            <a:ext cx="1737401" cy="959536"/>
          </a:xfrm>
          <a:custGeom>
            <a:avLst/>
            <a:gdLst>
              <a:gd name="connsiteX0" fmla="*/ 0 w 1737401"/>
              <a:gd name="connsiteY0" fmla="*/ 0 h 959536"/>
              <a:gd name="connsiteX1" fmla="*/ 123825 w 1737401"/>
              <a:gd name="connsiteY1" fmla="*/ 0 h 959536"/>
              <a:gd name="connsiteX2" fmla="*/ 123825 w 1737401"/>
              <a:gd name="connsiteY2" fmla="*/ 790277 h 959536"/>
              <a:gd name="connsiteX3" fmla="*/ 1490095 w 1737401"/>
              <a:gd name="connsiteY3" fmla="*/ 0 h 959536"/>
              <a:gd name="connsiteX4" fmla="*/ 1737401 w 1737401"/>
              <a:gd name="connsiteY4" fmla="*/ 0 h 959536"/>
              <a:gd name="connsiteX5" fmla="*/ 92869 w 1737401"/>
              <a:gd name="connsiteY5" fmla="*/ 951249 h 959536"/>
              <a:gd name="connsiteX6" fmla="*/ 61913 w 1737401"/>
              <a:gd name="connsiteY6" fmla="*/ 959536 h 959536"/>
              <a:gd name="connsiteX7" fmla="*/ 0 w 1737401"/>
              <a:gd name="connsiteY7" fmla="*/ 897624 h 959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37401" h="959536">
                <a:moveTo>
                  <a:pt x="0" y="0"/>
                </a:moveTo>
                <a:lnTo>
                  <a:pt x="123825" y="0"/>
                </a:lnTo>
                <a:lnTo>
                  <a:pt x="123825" y="790277"/>
                </a:lnTo>
                <a:lnTo>
                  <a:pt x="1490095" y="0"/>
                </a:lnTo>
                <a:lnTo>
                  <a:pt x="1737401" y="0"/>
                </a:lnTo>
                <a:lnTo>
                  <a:pt x="92869" y="951249"/>
                </a:lnTo>
                <a:cubicBezTo>
                  <a:pt x="83458" y="956688"/>
                  <a:pt x="72780" y="959546"/>
                  <a:pt x="61913" y="959536"/>
                </a:cubicBezTo>
                <a:cubicBezTo>
                  <a:pt x="27719" y="959536"/>
                  <a:pt x="0" y="931818"/>
                  <a:pt x="0" y="897624"/>
                </a:cubicBezTo>
                <a:close/>
              </a:path>
            </a:pathLst>
          </a:custGeom>
          <a:solidFill>
            <a:schemeClr val="accent6"/>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 name="Freeform: Shape 7">
            <a:extLst>
              <a:ext uri="{FF2B5EF4-FFF2-40B4-BE49-F238E27FC236}">
                <a16:creationId xmlns:a16="http://schemas.microsoft.com/office/drawing/2014/main" xmlns="" id="{D8DF7987-332F-4D6C-81C3-990F39C76C96}"/>
              </a:ext>
            </a:extLst>
          </p:cNvPr>
          <p:cNvSpPr/>
          <p:nvPr/>
        </p:nvSpPr>
        <p:spPr>
          <a:xfrm>
            <a:off x="10494433" y="2"/>
            <a:ext cx="849328" cy="357668"/>
          </a:xfrm>
          <a:custGeom>
            <a:avLst/>
            <a:gdLst>
              <a:gd name="connsiteX0" fmla="*/ 0 w 1135066"/>
              <a:gd name="connsiteY0" fmla="*/ 0 h 477997"/>
              <a:gd name="connsiteX1" fmla="*/ 1135066 w 1135066"/>
              <a:gd name="connsiteY1" fmla="*/ 0 h 477997"/>
              <a:gd name="connsiteX2" fmla="*/ 1133370 w 1135066"/>
              <a:gd name="connsiteY2" fmla="*/ 16827 h 477997"/>
              <a:gd name="connsiteX3" fmla="*/ 567533 w 1135066"/>
              <a:gd name="connsiteY3" fmla="*/ 477997 h 477997"/>
              <a:gd name="connsiteX4" fmla="*/ 1696 w 1135066"/>
              <a:gd name="connsiteY4" fmla="*/ 16827 h 477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066" h="477997">
                <a:moveTo>
                  <a:pt x="0" y="0"/>
                </a:moveTo>
                <a:lnTo>
                  <a:pt x="1135066" y="0"/>
                </a:lnTo>
                <a:lnTo>
                  <a:pt x="1133370" y="16827"/>
                </a:lnTo>
                <a:cubicBezTo>
                  <a:pt x="1079514" y="280016"/>
                  <a:pt x="846644" y="477997"/>
                  <a:pt x="567533" y="477997"/>
                </a:cubicBezTo>
                <a:cubicBezTo>
                  <a:pt x="288422" y="477997"/>
                  <a:pt x="55552" y="280016"/>
                  <a:pt x="1696" y="16827"/>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xmlns="" val="29533647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49FF209-11EE-4A3F-9685-A155FECD0DC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0A47AF11-F208-4FDA-9E19-D6CA3472134E}"/>
              </a:ext>
            </a:extLst>
          </p:cNvPr>
          <p:cNvSpPr>
            <a:spLocks noGrp="1"/>
          </p:cNvSpPr>
          <p:nvPr>
            <p:ph idx="1"/>
          </p:nvPr>
        </p:nvSpPr>
        <p:spPr>
          <a:xfrm>
            <a:off x="838200" y="1825625"/>
            <a:ext cx="10515600" cy="385974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96E82FA1-02B7-467E-9F16-D178149407C5}"/>
              </a:ext>
            </a:extLst>
          </p:cNvPr>
          <p:cNvSpPr>
            <a:spLocks noGrp="1"/>
          </p:cNvSpPr>
          <p:nvPr>
            <p:ph type="dt" sz="half" idx="10"/>
          </p:nvPr>
        </p:nvSpPr>
        <p:spPr/>
        <p:txBody>
          <a:bodyPr/>
          <a:lstStyle/>
          <a:p>
            <a:fld id="{82EDB8D0-98ED-4B86-9D5F-E61ADC70144D}" type="datetimeFigureOut">
              <a:rPr lang="en-US" smtClean="0"/>
              <a:pPr/>
              <a:t>11/30/2020</a:t>
            </a:fld>
            <a:endParaRPr lang="en-US" dirty="0"/>
          </a:p>
        </p:txBody>
      </p:sp>
      <p:sp>
        <p:nvSpPr>
          <p:cNvPr id="5" name="Footer Placeholder 4">
            <a:extLst>
              <a:ext uri="{FF2B5EF4-FFF2-40B4-BE49-F238E27FC236}">
                <a16:creationId xmlns:a16="http://schemas.microsoft.com/office/drawing/2014/main" xmlns="" id="{6D389247-FB8A-4494-859B-B3754B02A5E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52CA5B62-3338-46A5-B381-A63B88CB0DDA}"/>
              </a:ext>
            </a:extLst>
          </p:cNvPr>
          <p:cNvSpPr>
            <a:spLocks noGrp="1"/>
          </p:cNvSpPr>
          <p:nvPr>
            <p:ph type="sldNum" sz="quarter" idx="12"/>
          </p:nvPr>
        </p:nvSpPr>
        <p:spPr/>
        <p:txBody>
          <a:bodyPr/>
          <a:lstStyle/>
          <a:p>
            <a:fld id="{4854181D-6920-4594-9A5D-6CE56DC9F8B2}" type="slidenum">
              <a:rPr lang="en-US" smtClean="0"/>
              <a:pPr/>
              <a:t>‹#›</a:t>
            </a:fld>
            <a:endParaRPr lang="en-US"/>
          </a:p>
        </p:txBody>
      </p:sp>
      <p:sp>
        <p:nvSpPr>
          <p:cNvPr id="7" name="Freeform: Shape 6">
            <a:extLst>
              <a:ext uri="{FF2B5EF4-FFF2-40B4-BE49-F238E27FC236}">
                <a16:creationId xmlns:a16="http://schemas.microsoft.com/office/drawing/2014/main" xmlns="" id="{23DA7759-3209-4FE2-96D1-4EEDD81E9EA0}"/>
              </a:ext>
            </a:extLst>
          </p:cNvPr>
          <p:cNvSpPr/>
          <p:nvPr/>
        </p:nvSpPr>
        <p:spPr>
          <a:xfrm>
            <a:off x="10494433" y="2"/>
            <a:ext cx="849328" cy="357668"/>
          </a:xfrm>
          <a:custGeom>
            <a:avLst/>
            <a:gdLst>
              <a:gd name="connsiteX0" fmla="*/ 0 w 1135066"/>
              <a:gd name="connsiteY0" fmla="*/ 0 h 477997"/>
              <a:gd name="connsiteX1" fmla="*/ 1135066 w 1135066"/>
              <a:gd name="connsiteY1" fmla="*/ 0 h 477997"/>
              <a:gd name="connsiteX2" fmla="*/ 1133370 w 1135066"/>
              <a:gd name="connsiteY2" fmla="*/ 16827 h 477997"/>
              <a:gd name="connsiteX3" fmla="*/ 567533 w 1135066"/>
              <a:gd name="connsiteY3" fmla="*/ 477997 h 477997"/>
              <a:gd name="connsiteX4" fmla="*/ 1696 w 1135066"/>
              <a:gd name="connsiteY4" fmla="*/ 16827 h 477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066" h="477997">
                <a:moveTo>
                  <a:pt x="0" y="0"/>
                </a:moveTo>
                <a:lnTo>
                  <a:pt x="1135066" y="0"/>
                </a:lnTo>
                <a:lnTo>
                  <a:pt x="1133370" y="16827"/>
                </a:lnTo>
                <a:cubicBezTo>
                  <a:pt x="1079514" y="280016"/>
                  <a:pt x="846644" y="477997"/>
                  <a:pt x="567533" y="477997"/>
                </a:cubicBezTo>
                <a:cubicBezTo>
                  <a:pt x="288422" y="477997"/>
                  <a:pt x="55552" y="280016"/>
                  <a:pt x="1696" y="16827"/>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Freeform: Shape 7">
            <a:extLst>
              <a:ext uri="{FF2B5EF4-FFF2-40B4-BE49-F238E27FC236}">
                <a16:creationId xmlns:a16="http://schemas.microsoft.com/office/drawing/2014/main" xmlns="" id="{41460DAD-8769-4C9F-9C8C-BB0443909D76}"/>
              </a:ext>
            </a:extLst>
          </p:cNvPr>
          <p:cNvSpPr/>
          <p:nvPr/>
        </p:nvSpPr>
        <p:spPr>
          <a:xfrm flipH="1">
            <a:off x="123536" y="5717905"/>
            <a:ext cx="1771609" cy="1140095"/>
          </a:xfrm>
          <a:custGeom>
            <a:avLst/>
            <a:gdLst>
              <a:gd name="connsiteX0" fmla="*/ 1561721 w 1771609"/>
              <a:gd name="connsiteY0" fmla="*/ 763041 h 1140095"/>
              <a:gd name="connsiteX1" fmla="*/ 1623024 w 1771609"/>
              <a:gd name="connsiteY1" fmla="*/ 792810 h 1140095"/>
              <a:gd name="connsiteX2" fmla="*/ 1711735 w 1771609"/>
              <a:gd name="connsiteY2" fmla="*/ 970132 h 1140095"/>
              <a:gd name="connsiteX3" fmla="*/ 1771609 w 1771609"/>
              <a:gd name="connsiteY3" fmla="*/ 1140095 h 1140095"/>
              <a:gd name="connsiteX4" fmla="*/ 1637225 w 1771609"/>
              <a:gd name="connsiteY4" fmla="*/ 1140095 h 1140095"/>
              <a:gd name="connsiteX5" fmla="*/ 1594820 w 1771609"/>
              <a:gd name="connsiteY5" fmla="*/ 1019711 h 1140095"/>
              <a:gd name="connsiteX6" fmla="*/ 1513200 w 1771609"/>
              <a:gd name="connsiteY6" fmla="*/ 856627 h 1140095"/>
              <a:gd name="connsiteX7" fmla="*/ 1538499 w 1771609"/>
              <a:gd name="connsiteY7" fmla="*/ 770415 h 1140095"/>
              <a:gd name="connsiteX8" fmla="*/ 1561721 w 1771609"/>
              <a:gd name="connsiteY8" fmla="*/ 763041 h 1140095"/>
              <a:gd name="connsiteX9" fmla="*/ 933455 w 1771609"/>
              <a:gd name="connsiteY9" fmla="*/ 161309 h 1140095"/>
              <a:gd name="connsiteX10" fmla="*/ 957797 w 1771609"/>
              <a:gd name="connsiteY10" fmla="*/ 167970 h 1140095"/>
              <a:gd name="connsiteX11" fmla="*/ 1286982 w 1771609"/>
              <a:gd name="connsiteY11" fmla="*/ 387616 h 1140095"/>
              <a:gd name="connsiteX12" fmla="*/ 1293725 w 1771609"/>
              <a:gd name="connsiteY12" fmla="*/ 477075 h 1140095"/>
              <a:gd name="connsiteX13" fmla="*/ 1245453 w 1771609"/>
              <a:gd name="connsiteY13" fmla="*/ 499154 h 1140095"/>
              <a:gd name="connsiteX14" fmla="*/ 1245167 w 1771609"/>
              <a:gd name="connsiteY14" fmla="*/ 499154 h 1140095"/>
              <a:gd name="connsiteX15" fmla="*/ 1203638 w 1771609"/>
              <a:gd name="connsiteY15" fmla="*/ 484104 h 1140095"/>
              <a:gd name="connsiteX16" fmla="*/ 900647 w 1771609"/>
              <a:gd name="connsiteY16" fmla="*/ 281508 h 1140095"/>
              <a:gd name="connsiteX17" fmla="*/ 872454 w 1771609"/>
              <a:gd name="connsiteY17" fmla="*/ 196164 h 1140095"/>
              <a:gd name="connsiteX18" fmla="*/ 933455 w 1771609"/>
              <a:gd name="connsiteY18" fmla="*/ 161309 h 1140095"/>
              <a:gd name="connsiteX19" fmla="*/ 256260 w 1771609"/>
              <a:gd name="connsiteY19" fmla="*/ 29 h 1140095"/>
              <a:gd name="connsiteX20" fmla="*/ 454020 w 1771609"/>
              <a:gd name="connsiteY20" fmla="*/ 13474 h 1140095"/>
              <a:gd name="connsiteX21" fmla="*/ 509236 w 1771609"/>
              <a:gd name="connsiteY21" fmla="*/ 84182 h 1140095"/>
              <a:gd name="connsiteX22" fmla="*/ 445829 w 1771609"/>
              <a:gd name="connsiteY22" fmla="*/ 139871 h 1140095"/>
              <a:gd name="connsiteX23" fmla="*/ 437447 w 1771609"/>
              <a:gd name="connsiteY23" fmla="*/ 139395 h 1140095"/>
              <a:gd name="connsiteX24" fmla="*/ 73211 w 1771609"/>
              <a:gd name="connsiteY24" fmla="*/ 137204 h 1140095"/>
              <a:gd name="connsiteX25" fmla="*/ 749 w 1771609"/>
              <a:gd name="connsiteY25" fmla="*/ 84082 h 1140095"/>
              <a:gd name="connsiteX26" fmla="*/ 53871 w 1771609"/>
              <a:gd name="connsiteY26" fmla="*/ 11621 h 1140095"/>
              <a:gd name="connsiteX27" fmla="*/ 58352 w 1771609"/>
              <a:gd name="connsiteY27" fmla="*/ 11093 h 1140095"/>
              <a:gd name="connsiteX28" fmla="*/ 256260 w 1771609"/>
              <a:gd name="connsiteY28" fmla="*/ 29 h 1140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71609" h="1140095">
                <a:moveTo>
                  <a:pt x="1561721" y="763041"/>
                </a:moveTo>
                <a:cubicBezTo>
                  <a:pt x="1585506" y="760324"/>
                  <a:pt x="1609722" y="771249"/>
                  <a:pt x="1623024" y="792810"/>
                </a:cubicBezTo>
                <a:cubicBezTo>
                  <a:pt x="1656300" y="850065"/>
                  <a:pt x="1685920" y="909291"/>
                  <a:pt x="1711735" y="970132"/>
                </a:cubicBezTo>
                <a:lnTo>
                  <a:pt x="1771609" y="1140095"/>
                </a:lnTo>
                <a:lnTo>
                  <a:pt x="1637225" y="1140095"/>
                </a:lnTo>
                <a:lnTo>
                  <a:pt x="1594820" y="1019711"/>
                </a:lnTo>
                <a:cubicBezTo>
                  <a:pt x="1571072" y="963753"/>
                  <a:pt x="1543818" y="909282"/>
                  <a:pt x="1513200" y="856627"/>
                </a:cubicBezTo>
                <a:cubicBezTo>
                  <a:pt x="1496379" y="825834"/>
                  <a:pt x="1507704" y="787236"/>
                  <a:pt x="1538499" y="770415"/>
                </a:cubicBezTo>
                <a:cubicBezTo>
                  <a:pt x="1545912" y="766367"/>
                  <a:pt x="1553792" y="763946"/>
                  <a:pt x="1561721" y="763041"/>
                </a:cubicBezTo>
                <a:close/>
                <a:moveTo>
                  <a:pt x="933455" y="161309"/>
                </a:moveTo>
                <a:cubicBezTo>
                  <a:pt x="941693" y="161855"/>
                  <a:pt x="949959" y="164025"/>
                  <a:pt x="957797" y="167970"/>
                </a:cubicBezTo>
                <a:cubicBezTo>
                  <a:pt x="1076184" y="227289"/>
                  <a:pt x="1186759" y="301068"/>
                  <a:pt x="1286982" y="387616"/>
                </a:cubicBezTo>
                <a:cubicBezTo>
                  <a:pt x="1313547" y="410457"/>
                  <a:pt x="1316566" y="450510"/>
                  <a:pt x="1293725" y="477075"/>
                </a:cubicBezTo>
                <a:cubicBezTo>
                  <a:pt x="1281638" y="491137"/>
                  <a:pt x="1263998" y="499204"/>
                  <a:pt x="1245453" y="499154"/>
                </a:cubicBezTo>
                <a:lnTo>
                  <a:pt x="1245167" y="499154"/>
                </a:lnTo>
                <a:cubicBezTo>
                  <a:pt x="1229965" y="499301"/>
                  <a:pt x="1215220" y="493956"/>
                  <a:pt x="1203638" y="484104"/>
                </a:cubicBezTo>
                <a:cubicBezTo>
                  <a:pt x="1111407" y="404300"/>
                  <a:pt x="1009633" y="336248"/>
                  <a:pt x="900647" y="281508"/>
                </a:cubicBezTo>
                <a:cubicBezTo>
                  <a:pt x="869295" y="265726"/>
                  <a:pt x="856672" y="227516"/>
                  <a:pt x="872454" y="196164"/>
                </a:cubicBezTo>
                <a:cubicBezTo>
                  <a:pt x="884290" y="172650"/>
                  <a:pt x="908742" y="159670"/>
                  <a:pt x="933455" y="161309"/>
                </a:cubicBezTo>
                <a:close/>
                <a:moveTo>
                  <a:pt x="256260" y="29"/>
                </a:moveTo>
                <a:cubicBezTo>
                  <a:pt x="322331" y="427"/>
                  <a:pt x="388378" y="4909"/>
                  <a:pt x="454020" y="13474"/>
                </a:cubicBezTo>
                <a:cubicBezTo>
                  <a:pt x="488793" y="17752"/>
                  <a:pt x="513514" y="49409"/>
                  <a:pt x="509236" y="84182"/>
                </a:cubicBezTo>
                <a:cubicBezTo>
                  <a:pt x="505303" y="116151"/>
                  <a:pt x="478038" y="140098"/>
                  <a:pt x="445829" y="139871"/>
                </a:cubicBezTo>
                <a:cubicBezTo>
                  <a:pt x="443027" y="139899"/>
                  <a:pt x="440227" y="139740"/>
                  <a:pt x="437447" y="139395"/>
                </a:cubicBezTo>
                <a:cubicBezTo>
                  <a:pt x="316592" y="123615"/>
                  <a:pt x="194247" y="122878"/>
                  <a:pt x="73211" y="137204"/>
                </a:cubicBezTo>
                <a:cubicBezTo>
                  <a:pt x="38532" y="142545"/>
                  <a:pt x="6090" y="118762"/>
                  <a:pt x="749" y="84082"/>
                </a:cubicBezTo>
                <a:cubicBezTo>
                  <a:pt x="-4591" y="49403"/>
                  <a:pt x="19192" y="16961"/>
                  <a:pt x="53871" y="11621"/>
                </a:cubicBezTo>
                <a:cubicBezTo>
                  <a:pt x="55358" y="11392"/>
                  <a:pt x="56852" y="11216"/>
                  <a:pt x="58352" y="11093"/>
                </a:cubicBezTo>
                <a:cubicBezTo>
                  <a:pt x="124093" y="3319"/>
                  <a:pt x="190189" y="-369"/>
                  <a:pt x="256260" y="29"/>
                </a:cubicBezTo>
                <a:close/>
              </a:path>
            </a:pathLst>
          </a:custGeom>
          <a:solidFill>
            <a:schemeClr val="accent4"/>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xmlns="" val="38674179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04C0001-5D76-45A0-A9F4-7172BDDD5D2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xmlns="" id="{9E1462C4-0E4B-4DB7-A8BF-FE55142760A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xmlns="" id="{2AA5F313-1240-47AE-A026-7F349292B5CA}"/>
              </a:ext>
            </a:extLst>
          </p:cNvPr>
          <p:cNvSpPr>
            <a:spLocks noGrp="1"/>
          </p:cNvSpPr>
          <p:nvPr>
            <p:ph type="dt" sz="half" idx="10"/>
          </p:nvPr>
        </p:nvSpPr>
        <p:spPr/>
        <p:txBody>
          <a:bodyPr/>
          <a:lstStyle/>
          <a:p>
            <a:fld id="{82EDB8D0-98ED-4B86-9D5F-E61ADC70144D}" type="datetimeFigureOut">
              <a:rPr lang="en-US" smtClean="0"/>
              <a:pPr/>
              <a:t>11/30/2020</a:t>
            </a:fld>
            <a:endParaRPr lang="en-US"/>
          </a:p>
        </p:txBody>
      </p:sp>
      <p:sp>
        <p:nvSpPr>
          <p:cNvPr id="5" name="Footer Placeholder 4">
            <a:extLst>
              <a:ext uri="{FF2B5EF4-FFF2-40B4-BE49-F238E27FC236}">
                <a16:creationId xmlns:a16="http://schemas.microsoft.com/office/drawing/2014/main" xmlns="" id="{22448158-6132-4335-B8E1-F6A89638377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A494C5B6-1598-48B4-9B3A-3078FDBE90B7}"/>
              </a:ext>
            </a:extLst>
          </p:cNvPr>
          <p:cNvSpPr>
            <a:spLocks noGrp="1"/>
          </p:cNvSpPr>
          <p:nvPr>
            <p:ph type="sldNum" sz="quarter" idx="12"/>
          </p:nvPr>
        </p:nvSpPr>
        <p:spPr/>
        <p:txBody>
          <a:bodyPr/>
          <a:lstStyle/>
          <a:p>
            <a:fld id="{4854181D-6920-4594-9A5D-6CE56DC9F8B2}" type="slidenum">
              <a:rPr lang="en-US" smtClean="0"/>
              <a:pPr/>
              <a:t>‹#›</a:t>
            </a:fld>
            <a:endParaRPr lang="en-US"/>
          </a:p>
        </p:txBody>
      </p:sp>
      <p:sp>
        <p:nvSpPr>
          <p:cNvPr id="9" name="Freeform: Shape 8">
            <a:extLst>
              <a:ext uri="{FF2B5EF4-FFF2-40B4-BE49-F238E27FC236}">
                <a16:creationId xmlns:a16="http://schemas.microsoft.com/office/drawing/2014/main" xmlns="" id="{FEDBDD32-D3EE-4848-A112-BA814D4631CD}"/>
              </a:ext>
            </a:extLst>
          </p:cNvPr>
          <p:cNvSpPr/>
          <p:nvPr/>
        </p:nvSpPr>
        <p:spPr>
          <a:xfrm>
            <a:off x="10208695" y="1"/>
            <a:ext cx="1135066" cy="477997"/>
          </a:xfrm>
          <a:custGeom>
            <a:avLst/>
            <a:gdLst>
              <a:gd name="connsiteX0" fmla="*/ 0 w 1135066"/>
              <a:gd name="connsiteY0" fmla="*/ 0 h 477997"/>
              <a:gd name="connsiteX1" fmla="*/ 1135066 w 1135066"/>
              <a:gd name="connsiteY1" fmla="*/ 0 h 477997"/>
              <a:gd name="connsiteX2" fmla="*/ 1133370 w 1135066"/>
              <a:gd name="connsiteY2" fmla="*/ 16827 h 477997"/>
              <a:gd name="connsiteX3" fmla="*/ 567533 w 1135066"/>
              <a:gd name="connsiteY3" fmla="*/ 477997 h 477997"/>
              <a:gd name="connsiteX4" fmla="*/ 1696 w 1135066"/>
              <a:gd name="connsiteY4" fmla="*/ 16827 h 477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066" h="477997">
                <a:moveTo>
                  <a:pt x="0" y="0"/>
                </a:moveTo>
                <a:lnTo>
                  <a:pt x="1135066" y="0"/>
                </a:lnTo>
                <a:lnTo>
                  <a:pt x="1133370" y="16827"/>
                </a:lnTo>
                <a:cubicBezTo>
                  <a:pt x="1079514" y="280016"/>
                  <a:pt x="846644" y="477997"/>
                  <a:pt x="567533" y="477997"/>
                </a:cubicBezTo>
                <a:cubicBezTo>
                  <a:pt x="288422" y="477997"/>
                  <a:pt x="55552" y="280016"/>
                  <a:pt x="1696" y="16827"/>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Arc 9">
            <a:extLst>
              <a:ext uri="{FF2B5EF4-FFF2-40B4-BE49-F238E27FC236}">
                <a16:creationId xmlns:a16="http://schemas.microsoft.com/office/drawing/2014/main" xmlns="" id="{61350361-843C-49D0-BD6A-ECDBA3842BA0}"/>
              </a:ext>
            </a:extLst>
          </p:cNvPr>
          <p:cNvSpPr/>
          <p:nvPr/>
        </p:nvSpPr>
        <p:spPr>
          <a:xfrm rot="10800000" flipV="1">
            <a:off x="555710" y="1064829"/>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xmlns="" val="16014577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7ABFD05-2CB2-4A7E-89E7-57615BA82B4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3F9532B8-D460-476D-816F-725E8D96C0A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xmlns="" id="{26F7120F-70AF-4ED5-B364-3AA55C6B44B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xmlns="" id="{63D8B65F-F709-469F-9961-4D01896CAA12}"/>
              </a:ext>
            </a:extLst>
          </p:cNvPr>
          <p:cNvSpPr>
            <a:spLocks noGrp="1"/>
          </p:cNvSpPr>
          <p:nvPr>
            <p:ph type="dt" sz="half" idx="10"/>
          </p:nvPr>
        </p:nvSpPr>
        <p:spPr/>
        <p:txBody>
          <a:bodyPr/>
          <a:lstStyle/>
          <a:p>
            <a:fld id="{82EDB8D0-98ED-4B86-9D5F-E61ADC70144D}" type="datetimeFigureOut">
              <a:rPr lang="en-US" smtClean="0"/>
              <a:pPr/>
              <a:t>11/30/2020</a:t>
            </a:fld>
            <a:endParaRPr lang="en-US"/>
          </a:p>
        </p:txBody>
      </p:sp>
      <p:sp>
        <p:nvSpPr>
          <p:cNvPr id="6" name="Footer Placeholder 5">
            <a:extLst>
              <a:ext uri="{FF2B5EF4-FFF2-40B4-BE49-F238E27FC236}">
                <a16:creationId xmlns:a16="http://schemas.microsoft.com/office/drawing/2014/main" xmlns="" id="{B781C6BC-B23D-48BC-AD44-654DDB8D012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xmlns="" id="{6100D60B-86A1-479D-BCE8-06D2C3DBC94E}"/>
              </a:ext>
            </a:extLst>
          </p:cNvPr>
          <p:cNvSpPr>
            <a:spLocks noGrp="1"/>
          </p:cNvSpPr>
          <p:nvPr>
            <p:ph type="sldNum" sz="quarter" idx="12"/>
          </p:nvPr>
        </p:nvSpPr>
        <p:spPr/>
        <p:txBody>
          <a:bodyPr/>
          <a:lstStyle/>
          <a:p>
            <a:fld id="{4854181D-6920-4594-9A5D-6CE56DC9F8B2}" type="slidenum">
              <a:rPr lang="en-US" smtClean="0"/>
              <a:pPr/>
              <a:t>‹#›</a:t>
            </a:fld>
            <a:endParaRPr lang="en-US"/>
          </a:p>
        </p:txBody>
      </p:sp>
      <p:sp>
        <p:nvSpPr>
          <p:cNvPr id="8" name="Freeform: Shape 7">
            <a:extLst>
              <a:ext uri="{FF2B5EF4-FFF2-40B4-BE49-F238E27FC236}">
                <a16:creationId xmlns:a16="http://schemas.microsoft.com/office/drawing/2014/main" xmlns="" id="{B4EC5136-99DA-40B5-8F79-5C3A56D38BA1}"/>
              </a:ext>
            </a:extLst>
          </p:cNvPr>
          <p:cNvSpPr/>
          <p:nvPr/>
        </p:nvSpPr>
        <p:spPr>
          <a:xfrm rot="16200000">
            <a:off x="-388933" y="4841194"/>
            <a:ext cx="1737401" cy="959536"/>
          </a:xfrm>
          <a:custGeom>
            <a:avLst/>
            <a:gdLst>
              <a:gd name="connsiteX0" fmla="*/ 0 w 1737401"/>
              <a:gd name="connsiteY0" fmla="*/ 0 h 959536"/>
              <a:gd name="connsiteX1" fmla="*/ 123825 w 1737401"/>
              <a:gd name="connsiteY1" fmla="*/ 0 h 959536"/>
              <a:gd name="connsiteX2" fmla="*/ 123825 w 1737401"/>
              <a:gd name="connsiteY2" fmla="*/ 790277 h 959536"/>
              <a:gd name="connsiteX3" fmla="*/ 1490095 w 1737401"/>
              <a:gd name="connsiteY3" fmla="*/ 0 h 959536"/>
              <a:gd name="connsiteX4" fmla="*/ 1737401 w 1737401"/>
              <a:gd name="connsiteY4" fmla="*/ 0 h 959536"/>
              <a:gd name="connsiteX5" fmla="*/ 92869 w 1737401"/>
              <a:gd name="connsiteY5" fmla="*/ 951249 h 959536"/>
              <a:gd name="connsiteX6" fmla="*/ 61913 w 1737401"/>
              <a:gd name="connsiteY6" fmla="*/ 959536 h 959536"/>
              <a:gd name="connsiteX7" fmla="*/ 0 w 1737401"/>
              <a:gd name="connsiteY7" fmla="*/ 897624 h 959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37401" h="959536">
                <a:moveTo>
                  <a:pt x="0" y="0"/>
                </a:moveTo>
                <a:lnTo>
                  <a:pt x="123825" y="0"/>
                </a:lnTo>
                <a:lnTo>
                  <a:pt x="123825" y="790277"/>
                </a:lnTo>
                <a:lnTo>
                  <a:pt x="1490095" y="0"/>
                </a:lnTo>
                <a:lnTo>
                  <a:pt x="1737401" y="0"/>
                </a:lnTo>
                <a:lnTo>
                  <a:pt x="92869" y="951249"/>
                </a:lnTo>
                <a:cubicBezTo>
                  <a:pt x="83458" y="956688"/>
                  <a:pt x="72780" y="959546"/>
                  <a:pt x="61913" y="959536"/>
                </a:cubicBezTo>
                <a:cubicBezTo>
                  <a:pt x="27719" y="959536"/>
                  <a:pt x="0" y="931818"/>
                  <a:pt x="0" y="897624"/>
                </a:cubicBezTo>
                <a:close/>
              </a:path>
            </a:pathLst>
          </a:custGeom>
          <a:solidFill>
            <a:schemeClr val="accent6"/>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 name="Freeform: Shape 8">
            <a:extLst>
              <a:ext uri="{FF2B5EF4-FFF2-40B4-BE49-F238E27FC236}">
                <a16:creationId xmlns:a16="http://schemas.microsoft.com/office/drawing/2014/main" xmlns="" id="{4F8FB775-26C4-41BA-837C-4478D48D2157}"/>
              </a:ext>
            </a:extLst>
          </p:cNvPr>
          <p:cNvSpPr/>
          <p:nvPr/>
        </p:nvSpPr>
        <p:spPr>
          <a:xfrm>
            <a:off x="10494433" y="2"/>
            <a:ext cx="849328" cy="357668"/>
          </a:xfrm>
          <a:custGeom>
            <a:avLst/>
            <a:gdLst>
              <a:gd name="connsiteX0" fmla="*/ 0 w 1135066"/>
              <a:gd name="connsiteY0" fmla="*/ 0 h 477997"/>
              <a:gd name="connsiteX1" fmla="*/ 1135066 w 1135066"/>
              <a:gd name="connsiteY1" fmla="*/ 0 h 477997"/>
              <a:gd name="connsiteX2" fmla="*/ 1133370 w 1135066"/>
              <a:gd name="connsiteY2" fmla="*/ 16827 h 477997"/>
              <a:gd name="connsiteX3" fmla="*/ 567533 w 1135066"/>
              <a:gd name="connsiteY3" fmla="*/ 477997 h 477997"/>
              <a:gd name="connsiteX4" fmla="*/ 1696 w 1135066"/>
              <a:gd name="connsiteY4" fmla="*/ 16827 h 477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066" h="477997">
                <a:moveTo>
                  <a:pt x="0" y="0"/>
                </a:moveTo>
                <a:lnTo>
                  <a:pt x="1135066" y="0"/>
                </a:lnTo>
                <a:lnTo>
                  <a:pt x="1133370" y="16827"/>
                </a:lnTo>
                <a:cubicBezTo>
                  <a:pt x="1079514" y="280016"/>
                  <a:pt x="846644" y="477997"/>
                  <a:pt x="567533" y="477997"/>
                </a:cubicBezTo>
                <a:cubicBezTo>
                  <a:pt x="288422" y="477997"/>
                  <a:pt x="55552" y="280016"/>
                  <a:pt x="1696" y="16827"/>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xmlns="" val="24132135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092983E-E761-4429-9203-7FE8B2DB67E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xmlns="" id="{B921E9B7-62BE-49BA-AC6B-55250D66277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xmlns="" id="{BC41A3FD-B90A-4C31-BD6B-581F9E2E0E5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xmlns="" id="{060D1D55-B722-4968-B171-AF3B462DDAD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xmlns="" id="{D71085A8-02C2-4E7F-935E-5AEECBAD19BE}"/>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xmlns="" id="{9A8A5018-8A77-40E8-B159-4894ECF228B1}"/>
              </a:ext>
            </a:extLst>
          </p:cNvPr>
          <p:cNvSpPr>
            <a:spLocks noGrp="1"/>
          </p:cNvSpPr>
          <p:nvPr>
            <p:ph type="dt" sz="half" idx="10"/>
          </p:nvPr>
        </p:nvSpPr>
        <p:spPr/>
        <p:txBody>
          <a:bodyPr/>
          <a:lstStyle/>
          <a:p>
            <a:fld id="{82EDB8D0-98ED-4B86-9D5F-E61ADC70144D}" type="datetimeFigureOut">
              <a:rPr lang="en-US" smtClean="0"/>
              <a:pPr/>
              <a:t>11/30/2020</a:t>
            </a:fld>
            <a:endParaRPr lang="en-US"/>
          </a:p>
        </p:txBody>
      </p:sp>
      <p:sp>
        <p:nvSpPr>
          <p:cNvPr id="8" name="Footer Placeholder 7">
            <a:extLst>
              <a:ext uri="{FF2B5EF4-FFF2-40B4-BE49-F238E27FC236}">
                <a16:creationId xmlns:a16="http://schemas.microsoft.com/office/drawing/2014/main" xmlns="" id="{8AD79441-8908-4461-9FDD-BCE63883709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xmlns="" id="{C8D29F7D-B101-4950-A2C0-F350FB26D45F}"/>
              </a:ext>
            </a:extLst>
          </p:cNvPr>
          <p:cNvSpPr>
            <a:spLocks noGrp="1"/>
          </p:cNvSpPr>
          <p:nvPr>
            <p:ph type="sldNum" sz="quarter" idx="12"/>
          </p:nvPr>
        </p:nvSpPr>
        <p:spPr/>
        <p:txBody>
          <a:bodyPr/>
          <a:lstStyle/>
          <a:p>
            <a:fld id="{4854181D-6920-4594-9A5D-6CE56DC9F8B2}" type="slidenum">
              <a:rPr lang="en-US" smtClean="0"/>
              <a:pPr/>
              <a:t>‹#›</a:t>
            </a:fld>
            <a:endParaRPr lang="en-US"/>
          </a:p>
        </p:txBody>
      </p:sp>
      <p:sp>
        <p:nvSpPr>
          <p:cNvPr id="10" name="Freeform: Shape 9">
            <a:extLst>
              <a:ext uri="{FF2B5EF4-FFF2-40B4-BE49-F238E27FC236}">
                <a16:creationId xmlns:a16="http://schemas.microsoft.com/office/drawing/2014/main" xmlns="" id="{862D7398-9A79-4B24-9C7D-F0DEED57C70B}"/>
              </a:ext>
            </a:extLst>
          </p:cNvPr>
          <p:cNvSpPr/>
          <p:nvPr/>
        </p:nvSpPr>
        <p:spPr>
          <a:xfrm rot="16200000">
            <a:off x="-388933" y="4841194"/>
            <a:ext cx="1737401" cy="959536"/>
          </a:xfrm>
          <a:custGeom>
            <a:avLst/>
            <a:gdLst>
              <a:gd name="connsiteX0" fmla="*/ 0 w 1737401"/>
              <a:gd name="connsiteY0" fmla="*/ 0 h 959536"/>
              <a:gd name="connsiteX1" fmla="*/ 123825 w 1737401"/>
              <a:gd name="connsiteY1" fmla="*/ 0 h 959536"/>
              <a:gd name="connsiteX2" fmla="*/ 123825 w 1737401"/>
              <a:gd name="connsiteY2" fmla="*/ 790277 h 959536"/>
              <a:gd name="connsiteX3" fmla="*/ 1490095 w 1737401"/>
              <a:gd name="connsiteY3" fmla="*/ 0 h 959536"/>
              <a:gd name="connsiteX4" fmla="*/ 1737401 w 1737401"/>
              <a:gd name="connsiteY4" fmla="*/ 0 h 959536"/>
              <a:gd name="connsiteX5" fmla="*/ 92869 w 1737401"/>
              <a:gd name="connsiteY5" fmla="*/ 951249 h 959536"/>
              <a:gd name="connsiteX6" fmla="*/ 61913 w 1737401"/>
              <a:gd name="connsiteY6" fmla="*/ 959536 h 959536"/>
              <a:gd name="connsiteX7" fmla="*/ 0 w 1737401"/>
              <a:gd name="connsiteY7" fmla="*/ 897624 h 959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37401" h="959536">
                <a:moveTo>
                  <a:pt x="0" y="0"/>
                </a:moveTo>
                <a:lnTo>
                  <a:pt x="123825" y="0"/>
                </a:lnTo>
                <a:lnTo>
                  <a:pt x="123825" y="790277"/>
                </a:lnTo>
                <a:lnTo>
                  <a:pt x="1490095" y="0"/>
                </a:lnTo>
                <a:lnTo>
                  <a:pt x="1737401" y="0"/>
                </a:lnTo>
                <a:lnTo>
                  <a:pt x="92869" y="951249"/>
                </a:lnTo>
                <a:cubicBezTo>
                  <a:pt x="83458" y="956688"/>
                  <a:pt x="72780" y="959546"/>
                  <a:pt x="61913" y="959536"/>
                </a:cubicBezTo>
                <a:cubicBezTo>
                  <a:pt x="27719" y="959536"/>
                  <a:pt x="0" y="931818"/>
                  <a:pt x="0" y="897624"/>
                </a:cubicBezTo>
                <a:close/>
              </a:path>
            </a:pathLst>
          </a:custGeom>
          <a:solidFill>
            <a:schemeClr val="accent6"/>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 name="Freeform: Shape 10">
            <a:extLst>
              <a:ext uri="{FF2B5EF4-FFF2-40B4-BE49-F238E27FC236}">
                <a16:creationId xmlns:a16="http://schemas.microsoft.com/office/drawing/2014/main" xmlns="" id="{C07F28CD-1873-4E36-A064-2D25E0A85017}"/>
              </a:ext>
            </a:extLst>
          </p:cNvPr>
          <p:cNvSpPr/>
          <p:nvPr/>
        </p:nvSpPr>
        <p:spPr>
          <a:xfrm>
            <a:off x="10494433" y="2"/>
            <a:ext cx="849328" cy="357668"/>
          </a:xfrm>
          <a:custGeom>
            <a:avLst/>
            <a:gdLst>
              <a:gd name="connsiteX0" fmla="*/ 0 w 1135066"/>
              <a:gd name="connsiteY0" fmla="*/ 0 h 477997"/>
              <a:gd name="connsiteX1" fmla="*/ 1135066 w 1135066"/>
              <a:gd name="connsiteY1" fmla="*/ 0 h 477997"/>
              <a:gd name="connsiteX2" fmla="*/ 1133370 w 1135066"/>
              <a:gd name="connsiteY2" fmla="*/ 16827 h 477997"/>
              <a:gd name="connsiteX3" fmla="*/ 567533 w 1135066"/>
              <a:gd name="connsiteY3" fmla="*/ 477997 h 477997"/>
              <a:gd name="connsiteX4" fmla="*/ 1696 w 1135066"/>
              <a:gd name="connsiteY4" fmla="*/ 16827 h 477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066" h="477997">
                <a:moveTo>
                  <a:pt x="0" y="0"/>
                </a:moveTo>
                <a:lnTo>
                  <a:pt x="1135066" y="0"/>
                </a:lnTo>
                <a:lnTo>
                  <a:pt x="1133370" y="16827"/>
                </a:lnTo>
                <a:cubicBezTo>
                  <a:pt x="1079514" y="280016"/>
                  <a:pt x="846644" y="477997"/>
                  <a:pt x="567533" y="477997"/>
                </a:cubicBezTo>
                <a:cubicBezTo>
                  <a:pt x="288422" y="477997"/>
                  <a:pt x="55552" y="280016"/>
                  <a:pt x="1696" y="16827"/>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xmlns="" val="15926553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0E11BF3-02E8-4EB7-818E-652B82CF2C9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xmlns="" id="{254D3190-B78C-42F1-9D62-F523886BBE51}"/>
              </a:ext>
            </a:extLst>
          </p:cNvPr>
          <p:cNvSpPr>
            <a:spLocks noGrp="1"/>
          </p:cNvSpPr>
          <p:nvPr>
            <p:ph type="dt" sz="half" idx="10"/>
          </p:nvPr>
        </p:nvSpPr>
        <p:spPr/>
        <p:txBody>
          <a:bodyPr/>
          <a:lstStyle/>
          <a:p>
            <a:fld id="{82EDB8D0-98ED-4B86-9D5F-E61ADC70144D}" type="datetimeFigureOut">
              <a:rPr lang="en-US" smtClean="0"/>
              <a:pPr/>
              <a:t>11/30/2020</a:t>
            </a:fld>
            <a:endParaRPr lang="en-US"/>
          </a:p>
        </p:txBody>
      </p:sp>
      <p:sp>
        <p:nvSpPr>
          <p:cNvPr id="4" name="Footer Placeholder 3">
            <a:extLst>
              <a:ext uri="{FF2B5EF4-FFF2-40B4-BE49-F238E27FC236}">
                <a16:creationId xmlns:a16="http://schemas.microsoft.com/office/drawing/2014/main" xmlns="" id="{EA381C40-F9FC-4D58-8508-F0632DF5A01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xmlns="" id="{2101CBCC-4CC2-49BD-B155-01E0F4D798BE}"/>
              </a:ext>
            </a:extLst>
          </p:cNvPr>
          <p:cNvSpPr>
            <a:spLocks noGrp="1"/>
          </p:cNvSpPr>
          <p:nvPr>
            <p:ph type="sldNum" sz="quarter" idx="12"/>
          </p:nvPr>
        </p:nvSpPr>
        <p:spPr/>
        <p:txBody>
          <a:bodyPr/>
          <a:lstStyle/>
          <a:p>
            <a:fld id="{4854181D-6920-4594-9A5D-6CE56DC9F8B2}" type="slidenum">
              <a:rPr lang="en-US" smtClean="0"/>
              <a:pPr/>
              <a:t>‹#›</a:t>
            </a:fld>
            <a:endParaRPr lang="en-US"/>
          </a:p>
        </p:txBody>
      </p:sp>
      <p:sp>
        <p:nvSpPr>
          <p:cNvPr id="6" name="Freeform: Shape 5">
            <a:extLst>
              <a:ext uri="{FF2B5EF4-FFF2-40B4-BE49-F238E27FC236}">
                <a16:creationId xmlns:a16="http://schemas.microsoft.com/office/drawing/2014/main" xmlns="" id="{DC13EF9C-0B5A-4364-91AA-E5DD5B536E54}"/>
              </a:ext>
            </a:extLst>
          </p:cNvPr>
          <p:cNvSpPr/>
          <p:nvPr/>
        </p:nvSpPr>
        <p:spPr>
          <a:xfrm rot="16200000">
            <a:off x="-388933" y="4841194"/>
            <a:ext cx="1737401" cy="959536"/>
          </a:xfrm>
          <a:custGeom>
            <a:avLst/>
            <a:gdLst>
              <a:gd name="connsiteX0" fmla="*/ 0 w 1737401"/>
              <a:gd name="connsiteY0" fmla="*/ 0 h 959536"/>
              <a:gd name="connsiteX1" fmla="*/ 123825 w 1737401"/>
              <a:gd name="connsiteY1" fmla="*/ 0 h 959536"/>
              <a:gd name="connsiteX2" fmla="*/ 123825 w 1737401"/>
              <a:gd name="connsiteY2" fmla="*/ 790277 h 959536"/>
              <a:gd name="connsiteX3" fmla="*/ 1490095 w 1737401"/>
              <a:gd name="connsiteY3" fmla="*/ 0 h 959536"/>
              <a:gd name="connsiteX4" fmla="*/ 1737401 w 1737401"/>
              <a:gd name="connsiteY4" fmla="*/ 0 h 959536"/>
              <a:gd name="connsiteX5" fmla="*/ 92869 w 1737401"/>
              <a:gd name="connsiteY5" fmla="*/ 951249 h 959536"/>
              <a:gd name="connsiteX6" fmla="*/ 61913 w 1737401"/>
              <a:gd name="connsiteY6" fmla="*/ 959536 h 959536"/>
              <a:gd name="connsiteX7" fmla="*/ 0 w 1737401"/>
              <a:gd name="connsiteY7" fmla="*/ 897624 h 959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37401" h="959536">
                <a:moveTo>
                  <a:pt x="0" y="0"/>
                </a:moveTo>
                <a:lnTo>
                  <a:pt x="123825" y="0"/>
                </a:lnTo>
                <a:lnTo>
                  <a:pt x="123825" y="790277"/>
                </a:lnTo>
                <a:lnTo>
                  <a:pt x="1490095" y="0"/>
                </a:lnTo>
                <a:lnTo>
                  <a:pt x="1737401" y="0"/>
                </a:lnTo>
                <a:lnTo>
                  <a:pt x="92869" y="951249"/>
                </a:lnTo>
                <a:cubicBezTo>
                  <a:pt x="83458" y="956688"/>
                  <a:pt x="72780" y="959546"/>
                  <a:pt x="61913" y="959536"/>
                </a:cubicBezTo>
                <a:cubicBezTo>
                  <a:pt x="27719" y="959536"/>
                  <a:pt x="0" y="931818"/>
                  <a:pt x="0" y="897624"/>
                </a:cubicBezTo>
                <a:close/>
              </a:path>
            </a:pathLst>
          </a:custGeom>
          <a:solidFill>
            <a:schemeClr val="accent6"/>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 name="Freeform: Shape 6">
            <a:extLst>
              <a:ext uri="{FF2B5EF4-FFF2-40B4-BE49-F238E27FC236}">
                <a16:creationId xmlns:a16="http://schemas.microsoft.com/office/drawing/2014/main" xmlns="" id="{8F674475-6327-490A-BD7F-084F5C07F2E4}"/>
              </a:ext>
            </a:extLst>
          </p:cNvPr>
          <p:cNvSpPr/>
          <p:nvPr/>
        </p:nvSpPr>
        <p:spPr>
          <a:xfrm>
            <a:off x="10494433" y="2"/>
            <a:ext cx="849328" cy="357668"/>
          </a:xfrm>
          <a:custGeom>
            <a:avLst/>
            <a:gdLst>
              <a:gd name="connsiteX0" fmla="*/ 0 w 1135066"/>
              <a:gd name="connsiteY0" fmla="*/ 0 h 477997"/>
              <a:gd name="connsiteX1" fmla="*/ 1135066 w 1135066"/>
              <a:gd name="connsiteY1" fmla="*/ 0 h 477997"/>
              <a:gd name="connsiteX2" fmla="*/ 1133370 w 1135066"/>
              <a:gd name="connsiteY2" fmla="*/ 16827 h 477997"/>
              <a:gd name="connsiteX3" fmla="*/ 567533 w 1135066"/>
              <a:gd name="connsiteY3" fmla="*/ 477997 h 477997"/>
              <a:gd name="connsiteX4" fmla="*/ 1696 w 1135066"/>
              <a:gd name="connsiteY4" fmla="*/ 16827 h 477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066" h="477997">
                <a:moveTo>
                  <a:pt x="0" y="0"/>
                </a:moveTo>
                <a:lnTo>
                  <a:pt x="1135066" y="0"/>
                </a:lnTo>
                <a:lnTo>
                  <a:pt x="1133370" y="16827"/>
                </a:lnTo>
                <a:cubicBezTo>
                  <a:pt x="1079514" y="280016"/>
                  <a:pt x="846644" y="477997"/>
                  <a:pt x="567533" y="477997"/>
                </a:cubicBezTo>
                <a:cubicBezTo>
                  <a:pt x="288422" y="477997"/>
                  <a:pt x="55552" y="280016"/>
                  <a:pt x="1696" y="16827"/>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xmlns="" val="20597972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F7024287-C9B9-48AC-8E4D-A282DE2F44F5}"/>
              </a:ext>
            </a:extLst>
          </p:cNvPr>
          <p:cNvSpPr>
            <a:spLocks noGrp="1"/>
          </p:cNvSpPr>
          <p:nvPr>
            <p:ph type="dt" sz="half" idx="10"/>
          </p:nvPr>
        </p:nvSpPr>
        <p:spPr/>
        <p:txBody>
          <a:bodyPr/>
          <a:lstStyle/>
          <a:p>
            <a:fld id="{82EDB8D0-98ED-4B86-9D5F-E61ADC70144D}" type="datetimeFigureOut">
              <a:rPr lang="en-US" smtClean="0"/>
              <a:pPr/>
              <a:t>11/30/2020</a:t>
            </a:fld>
            <a:endParaRPr lang="en-US"/>
          </a:p>
        </p:txBody>
      </p:sp>
      <p:sp>
        <p:nvSpPr>
          <p:cNvPr id="3" name="Footer Placeholder 2">
            <a:extLst>
              <a:ext uri="{FF2B5EF4-FFF2-40B4-BE49-F238E27FC236}">
                <a16:creationId xmlns:a16="http://schemas.microsoft.com/office/drawing/2014/main" xmlns="" id="{2D34C9A2-75A7-4164-B3B8-E6A9D60BA0B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xmlns="" id="{ECBE73CE-2859-4D49-A9EC-26AF3FBDF6A3}"/>
              </a:ext>
            </a:extLst>
          </p:cNvPr>
          <p:cNvSpPr>
            <a:spLocks noGrp="1"/>
          </p:cNvSpPr>
          <p:nvPr>
            <p:ph type="sldNum" sz="quarter" idx="12"/>
          </p:nvPr>
        </p:nvSpPr>
        <p:spPr/>
        <p:txBody>
          <a:bodyPr/>
          <a:lstStyle/>
          <a:p>
            <a:fld id="{4854181D-6920-4594-9A5D-6CE56DC9F8B2}" type="slidenum">
              <a:rPr lang="en-US" smtClean="0"/>
              <a:pPr/>
              <a:t>‹#›</a:t>
            </a:fld>
            <a:endParaRPr lang="en-US"/>
          </a:p>
        </p:txBody>
      </p:sp>
      <p:sp>
        <p:nvSpPr>
          <p:cNvPr id="5" name="Freeform: Shape 4">
            <a:extLst>
              <a:ext uri="{FF2B5EF4-FFF2-40B4-BE49-F238E27FC236}">
                <a16:creationId xmlns:a16="http://schemas.microsoft.com/office/drawing/2014/main" xmlns="" id="{AA5ED585-FEBB-4DAD-84C0-97BEE6C360C3}"/>
              </a:ext>
            </a:extLst>
          </p:cNvPr>
          <p:cNvSpPr/>
          <p:nvPr/>
        </p:nvSpPr>
        <p:spPr>
          <a:xfrm rot="16200000">
            <a:off x="-388933" y="4841194"/>
            <a:ext cx="1737401" cy="959536"/>
          </a:xfrm>
          <a:custGeom>
            <a:avLst/>
            <a:gdLst>
              <a:gd name="connsiteX0" fmla="*/ 0 w 1737401"/>
              <a:gd name="connsiteY0" fmla="*/ 0 h 959536"/>
              <a:gd name="connsiteX1" fmla="*/ 123825 w 1737401"/>
              <a:gd name="connsiteY1" fmla="*/ 0 h 959536"/>
              <a:gd name="connsiteX2" fmla="*/ 123825 w 1737401"/>
              <a:gd name="connsiteY2" fmla="*/ 790277 h 959536"/>
              <a:gd name="connsiteX3" fmla="*/ 1490095 w 1737401"/>
              <a:gd name="connsiteY3" fmla="*/ 0 h 959536"/>
              <a:gd name="connsiteX4" fmla="*/ 1737401 w 1737401"/>
              <a:gd name="connsiteY4" fmla="*/ 0 h 959536"/>
              <a:gd name="connsiteX5" fmla="*/ 92869 w 1737401"/>
              <a:gd name="connsiteY5" fmla="*/ 951249 h 959536"/>
              <a:gd name="connsiteX6" fmla="*/ 61913 w 1737401"/>
              <a:gd name="connsiteY6" fmla="*/ 959536 h 959536"/>
              <a:gd name="connsiteX7" fmla="*/ 0 w 1737401"/>
              <a:gd name="connsiteY7" fmla="*/ 897624 h 959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37401" h="959536">
                <a:moveTo>
                  <a:pt x="0" y="0"/>
                </a:moveTo>
                <a:lnTo>
                  <a:pt x="123825" y="0"/>
                </a:lnTo>
                <a:lnTo>
                  <a:pt x="123825" y="790277"/>
                </a:lnTo>
                <a:lnTo>
                  <a:pt x="1490095" y="0"/>
                </a:lnTo>
                <a:lnTo>
                  <a:pt x="1737401" y="0"/>
                </a:lnTo>
                <a:lnTo>
                  <a:pt x="92869" y="951249"/>
                </a:lnTo>
                <a:cubicBezTo>
                  <a:pt x="83458" y="956688"/>
                  <a:pt x="72780" y="959546"/>
                  <a:pt x="61913" y="959536"/>
                </a:cubicBezTo>
                <a:cubicBezTo>
                  <a:pt x="27719" y="959536"/>
                  <a:pt x="0" y="931818"/>
                  <a:pt x="0" y="897624"/>
                </a:cubicBezTo>
                <a:close/>
              </a:path>
            </a:pathLst>
          </a:custGeom>
          <a:solidFill>
            <a:schemeClr val="accent6"/>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 name="Freeform: Shape 5">
            <a:extLst>
              <a:ext uri="{FF2B5EF4-FFF2-40B4-BE49-F238E27FC236}">
                <a16:creationId xmlns:a16="http://schemas.microsoft.com/office/drawing/2014/main" xmlns="" id="{EF6AC352-A720-4DB3-87CA-A33B0607CA2F}"/>
              </a:ext>
            </a:extLst>
          </p:cNvPr>
          <p:cNvSpPr/>
          <p:nvPr/>
        </p:nvSpPr>
        <p:spPr>
          <a:xfrm>
            <a:off x="10494433" y="2"/>
            <a:ext cx="849328" cy="357668"/>
          </a:xfrm>
          <a:custGeom>
            <a:avLst/>
            <a:gdLst>
              <a:gd name="connsiteX0" fmla="*/ 0 w 1135066"/>
              <a:gd name="connsiteY0" fmla="*/ 0 h 477997"/>
              <a:gd name="connsiteX1" fmla="*/ 1135066 w 1135066"/>
              <a:gd name="connsiteY1" fmla="*/ 0 h 477997"/>
              <a:gd name="connsiteX2" fmla="*/ 1133370 w 1135066"/>
              <a:gd name="connsiteY2" fmla="*/ 16827 h 477997"/>
              <a:gd name="connsiteX3" fmla="*/ 567533 w 1135066"/>
              <a:gd name="connsiteY3" fmla="*/ 477997 h 477997"/>
              <a:gd name="connsiteX4" fmla="*/ 1696 w 1135066"/>
              <a:gd name="connsiteY4" fmla="*/ 16827 h 477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066" h="477997">
                <a:moveTo>
                  <a:pt x="0" y="0"/>
                </a:moveTo>
                <a:lnTo>
                  <a:pt x="1135066" y="0"/>
                </a:lnTo>
                <a:lnTo>
                  <a:pt x="1133370" y="16827"/>
                </a:lnTo>
                <a:cubicBezTo>
                  <a:pt x="1079514" y="280016"/>
                  <a:pt x="846644" y="477997"/>
                  <a:pt x="567533" y="477997"/>
                </a:cubicBezTo>
                <a:cubicBezTo>
                  <a:pt x="288422" y="477997"/>
                  <a:pt x="55552" y="280016"/>
                  <a:pt x="1696" y="16827"/>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xmlns="" val="6795890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CFFC812-4DB6-4F98-9404-29C191D3BAD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xmlns="" id="{92F0855E-0CD6-47DD-B648-4C84C783D78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xmlns="" id="{ED50082B-17D7-4D61-8AEB-81517D85D25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xmlns="" id="{81A70783-FF31-4C4E-9196-EB169B209747}"/>
              </a:ext>
            </a:extLst>
          </p:cNvPr>
          <p:cNvSpPr>
            <a:spLocks noGrp="1"/>
          </p:cNvSpPr>
          <p:nvPr>
            <p:ph type="dt" sz="half" idx="10"/>
          </p:nvPr>
        </p:nvSpPr>
        <p:spPr/>
        <p:txBody>
          <a:bodyPr/>
          <a:lstStyle/>
          <a:p>
            <a:fld id="{82EDB8D0-98ED-4B86-9D5F-E61ADC70144D}" type="datetimeFigureOut">
              <a:rPr lang="en-US" smtClean="0"/>
              <a:pPr/>
              <a:t>11/30/2020</a:t>
            </a:fld>
            <a:endParaRPr lang="en-US"/>
          </a:p>
        </p:txBody>
      </p:sp>
      <p:sp>
        <p:nvSpPr>
          <p:cNvPr id="6" name="Footer Placeholder 5">
            <a:extLst>
              <a:ext uri="{FF2B5EF4-FFF2-40B4-BE49-F238E27FC236}">
                <a16:creationId xmlns:a16="http://schemas.microsoft.com/office/drawing/2014/main" xmlns="" id="{7D92E260-747D-40FD-A062-9DD5E6835AB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xmlns="" id="{887E50A0-1E05-49C5-88C9-46267751201F}"/>
              </a:ext>
            </a:extLst>
          </p:cNvPr>
          <p:cNvSpPr>
            <a:spLocks noGrp="1"/>
          </p:cNvSpPr>
          <p:nvPr>
            <p:ph type="sldNum" sz="quarter" idx="12"/>
          </p:nvPr>
        </p:nvSpPr>
        <p:spPr/>
        <p:txBody>
          <a:bodyPr/>
          <a:lstStyle/>
          <a:p>
            <a:fld id="{4854181D-6920-4594-9A5D-6CE56DC9F8B2}" type="slidenum">
              <a:rPr lang="en-US" smtClean="0"/>
              <a:pPr/>
              <a:t>‹#›</a:t>
            </a:fld>
            <a:endParaRPr lang="en-US"/>
          </a:p>
        </p:txBody>
      </p:sp>
      <p:sp>
        <p:nvSpPr>
          <p:cNvPr id="8" name="Freeform: Shape 7">
            <a:extLst>
              <a:ext uri="{FF2B5EF4-FFF2-40B4-BE49-F238E27FC236}">
                <a16:creationId xmlns:a16="http://schemas.microsoft.com/office/drawing/2014/main" xmlns="" id="{2C155C63-9F58-4422-B669-F97486280671}"/>
              </a:ext>
            </a:extLst>
          </p:cNvPr>
          <p:cNvSpPr/>
          <p:nvPr/>
        </p:nvSpPr>
        <p:spPr>
          <a:xfrm rot="16200000">
            <a:off x="-388933" y="4841194"/>
            <a:ext cx="1737401" cy="959536"/>
          </a:xfrm>
          <a:custGeom>
            <a:avLst/>
            <a:gdLst>
              <a:gd name="connsiteX0" fmla="*/ 0 w 1737401"/>
              <a:gd name="connsiteY0" fmla="*/ 0 h 959536"/>
              <a:gd name="connsiteX1" fmla="*/ 123825 w 1737401"/>
              <a:gd name="connsiteY1" fmla="*/ 0 h 959536"/>
              <a:gd name="connsiteX2" fmla="*/ 123825 w 1737401"/>
              <a:gd name="connsiteY2" fmla="*/ 790277 h 959536"/>
              <a:gd name="connsiteX3" fmla="*/ 1490095 w 1737401"/>
              <a:gd name="connsiteY3" fmla="*/ 0 h 959536"/>
              <a:gd name="connsiteX4" fmla="*/ 1737401 w 1737401"/>
              <a:gd name="connsiteY4" fmla="*/ 0 h 959536"/>
              <a:gd name="connsiteX5" fmla="*/ 92869 w 1737401"/>
              <a:gd name="connsiteY5" fmla="*/ 951249 h 959536"/>
              <a:gd name="connsiteX6" fmla="*/ 61913 w 1737401"/>
              <a:gd name="connsiteY6" fmla="*/ 959536 h 959536"/>
              <a:gd name="connsiteX7" fmla="*/ 0 w 1737401"/>
              <a:gd name="connsiteY7" fmla="*/ 897624 h 959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37401" h="959536">
                <a:moveTo>
                  <a:pt x="0" y="0"/>
                </a:moveTo>
                <a:lnTo>
                  <a:pt x="123825" y="0"/>
                </a:lnTo>
                <a:lnTo>
                  <a:pt x="123825" y="790277"/>
                </a:lnTo>
                <a:lnTo>
                  <a:pt x="1490095" y="0"/>
                </a:lnTo>
                <a:lnTo>
                  <a:pt x="1737401" y="0"/>
                </a:lnTo>
                <a:lnTo>
                  <a:pt x="92869" y="951249"/>
                </a:lnTo>
                <a:cubicBezTo>
                  <a:pt x="83458" y="956688"/>
                  <a:pt x="72780" y="959546"/>
                  <a:pt x="61913" y="959536"/>
                </a:cubicBezTo>
                <a:cubicBezTo>
                  <a:pt x="27719" y="959536"/>
                  <a:pt x="0" y="931818"/>
                  <a:pt x="0" y="897624"/>
                </a:cubicBezTo>
                <a:close/>
              </a:path>
            </a:pathLst>
          </a:custGeom>
          <a:solidFill>
            <a:schemeClr val="accent6"/>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 name="Freeform: Shape 8">
            <a:extLst>
              <a:ext uri="{FF2B5EF4-FFF2-40B4-BE49-F238E27FC236}">
                <a16:creationId xmlns:a16="http://schemas.microsoft.com/office/drawing/2014/main" xmlns="" id="{385DBA62-0EDB-47AA-86C7-90463BC9B308}"/>
              </a:ext>
            </a:extLst>
          </p:cNvPr>
          <p:cNvSpPr/>
          <p:nvPr/>
        </p:nvSpPr>
        <p:spPr>
          <a:xfrm>
            <a:off x="10494433" y="2"/>
            <a:ext cx="849328" cy="357668"/>
          </a:xfrm>
          <a:custGeom>
            <a:avLst/>
            <a:gdLst>
              <a:gd name="connsiteX0" fmla="*/ 0 w 1135066"/>
              <a:gd name="connsiteY0" fmla="*/ 0 h 477997"/>
              <a:gd name="connsiteX1" fmla="*/ 1135066 w 1135066"/>
              <a:gd name="connsiteY1" fmla="*/ 0 h 477997"/>
              <a:gd name="connsiteX2" fmla="*/ 1133370 w 1135066"/>
              <a:gd name="connsiteY2" fmla="*/ 16827 h 477997"/>
              <a:gd name="connsiteX3" fmla="*/ 567533 w 1135066"/>
              <a:gd name="connsiteY3" fmla="*/ 477997 h 477997"/>
              <a:gd name="connsiteX4" fmla="*/ 1696 w 1135066"/>
              <a:gd name="connsiteY4" fmla="*/ 16827 h 477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066" h="477997">
                <a:moveTo>
                  <a:pt x="0" y="0"/>
                </a:moveTo>
                <a:lnTo>
                  <a:pt x="1135066" y="0"/>
                </a:lnTo>
                <a:lnTo>
                  <a:pt x="1133370" y="16827"/>
                </a:lnTo>
                <a:cubicBezTo>
                  <a:pt x="1079514" y="280016"/>
                  <a:pt x="846644" y="477997"/>
                  <a:pt x="567533" y="477997"/>
                </a:cubicBezTo>
                <a:cubicBezTo>
                  <a:pt x="288422" y="477997"/>
                  <a:pt x="55552" y="280016"/>
                  <a:pt x="1696" y="16827"/>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xmlns="" val="12551798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21D7521-E43D-41D1-B458-26B20DC6DDD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xmlns="" id="{A2472CF2-2653-4B98-A416-D7A0A860ECE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xmlns="" id="{A6EF87F5-0B10-4AC7-9599-F088C5E796D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xmlns="" id="{62A07CB7-0520-4D64-B76C-C31AC557832D}"/>
              </a:ext>
            </a:extLst>
          </p:cNvPr>
          <p:cNvSpPr>
            <a:spLocks noGrp="1"/>
          </p:cNvSpPr>
          <p:nvPr>
            <p:ph type="dt" sz="half" idx="10"/>
          </p:nvPr>
        </p:nvSpPr>
        <p:spPr/>
        <p:txBody>
          <a:bodyPr/>
          <a:lstStyle/>
          <a:p>
            <a:fld id="{82EDB8D0-98ED-4B86-9D5F-E61ADC70144D}" type="datetimeFigureOut">
              <a:rPr lang="en-US" smtClean="0"/>
              <a:pPr/>
              <a:t>11/30/2020</a:t>
            </a:fld>
            <a:endParaRPr lang="en-US"/>
          </a:p>
        </p:txBody>
      </p:sp>
      <p:sp>
        <p:nvSpPr>
          <p:cNvPr id="6" name="Footer Placeholder 5">
            <a:extLst>
              <a:ext uri="{FF2B5EF4-FFF2-40B4-BE49-F238E27FC236}">
                <a16:creationId xmlns:a16="http://schemas.microsoft.com/office/drawing/2014/main" xmlns="" id="{92EEB226-AD45-45DF-AAB5-5513AE732AA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xmlns="" id="{95E96AEB-9481-4CCE-B110-FEDD334835B8}"/>
              </a:ext>
            </a:extLst>
          </p:cNvPr>
          <p:cNvSpPr>
            <a:spLocks noGrp="1"/>
          </p:cNvSpPr>
          <p:nvPr>
            <p:ph type="sldNum" sz="quarter" idx="12"/>
          </p:nvPr>
        </p:nvSpPr>
        <p:spPr/>
        <p:txBody>
          <a:bodyPr/>
          <a:lstStyle/>
          <a:p>
            <a:fld id="{4854181D-6920-4594-9A5D-6CE56DC9F8B2}" type="slidenum">
              <a:rPr lang="en-US" smtClean="0"/>
              <a:pPr/>
              <a:t>‹#›</a:t>
            </a:fld>
            <a:endParaRPr lang="en-US"/>
          </a:p>
        </p:txBody>
      </p:sp>
      <p:sp>
        <p:nvSpPr>
          <p:cNvPr id="8" name="Freeform: Shape 7">
            <a:extLst>
              <a:ext uri="{FF2B5EF4-FFF2-40B4-BE49-F238E27FC236}">
                <a16:creationId xmlns:a16="http://schemas.microsoft.com/office/drawing/2014/main" xmlns="" id="{6BA9707F-7BCE-464F-BF45-E216527084EE}"/>
              </a:ext>
            </a:extLst>
          </p:cNvPr>
          <p:cNvSpPr/>
          <p:nvPr/>
        </p:nvSpPr>
        <p:spPr>
          <a:xfrm rot="16200000">
            <a:off x="-388933" y="4841194"/>
            <a:ext cx="1737401" cy="959536"/>
          </a:xfrm>
          <a:custGeom>
            <a:avLst/>
            <a:gdLst>
              <a:gd name="connsiteX0" fmla="*/ 0 w 1737401"/>
              <a:gd name="connsiteY0" fmla="*/ 0 h 959536"/>
              <a:gd name="connsiteX1" fmla="*/ 123825 w 1737401"/>
              <a:gd name="connsiteY1" fmla="*/ 0 h 959536"/>
              <a:gd name="connsiteX2" fmla="*/ 123825 w 1737401"/>
              <a:gd name="connsiteY2" fmla="*/ 790277 h 959536"/>
              <a:gd name="connsiteX3" fmla="*/ 1490095 w 1737401"/>
              <a:gd name="connsiteY3" fmla="*/ 0 h 959536"/>
              <a:gd name="connsiteX4" fmla="*/ 1737401 w 1737401"/>
              <a:gd name="connsiteY4" fmla="*/ 0 h 959536"/>
              <a:gd name="connsiteX5" fmla="*/ 92869 w 1737401"/>
              <a:gd name="connsiteY5" fmla="*/ 951249 h 959536"/>
              <a:gd name="connsiteX6" fmla="*/ 61913 w 1737401"/>
              <a:gd name="connsiteY6" fmla="*/ 959536 h 959536"/>
              <a:gd name="connsiteX7" fmla="*/ 0 w 1737401"/>
              <a:gd name="connsiteY7" fmla="*/ 897624 h 959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37401" h="959536">
                <a:moveTo>
                  <a:pt x="0" y="0"/>
                </a:moveTo>
                <a:lnTo>
                  <a:pt x="123825" y="0"/>
                </a:lnTo>
                <a:lnTo>
                  <a:pt x="123825" y="790277"/>
                </a:lnTo>
                <a:lnTo>
                  <a:pt x="1490095" y="0"/>
                </a:lnTo>
                <a:lnTo>
                  <a:pt x="1737401" y="0"/>
                </a:lnTo>
                <a:lnTo>
                  <a:pt x="92869" y="951249"/>
                </a:lnTo>
                <a:cubicBezTo>
                  <a:pt x="83458" y="956688"/>
                  <a:pt x="72780" y="959546"/>
                  <a:pt x="61913" y="959536"/>
                </a:cubicBezTo>
                <a:cubicBezTo>
                  <a:pt x="27719" y="959536"/>
                  <a:pt x="0" y="931818"/>
                  <a:pt x="0" y="897624"/>
                </a:cubicBezTo>
                <a:close/>
              </a:path>
            </a:pathLst>
          </a:custGeom>
          <a:solidFill>
            <a:schemeClr val="accent6"/>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 name="Freeform: Shape 8">
            <a:extLst>
              <a:ext uri="{FF2B5EF4-FFF2-40B4-BE49-F238E27FC236}">
                <a16:creationId xmlns:a16="http://schemas.microsoft.com/office/drawing/2014/main" xmlns="" id="{BC589723-2CC8-49D1-B4E1-36FECED6A2D7}"/>
              </a:ext>
            </a:extLst>
          </p:cNvPr>
          <p:cNvSpPr/>
          <p:nvPr/>
        </p:nvSpPr>
        <p:spPr>
          <a:xfrm>
            <a:off x="10494433" y="2"/>
            <a:ext cx="849328" cy="357668"/>
          </a:xfrm>
          <a:custGeom>
            <a:avLst/>
            <a:gdLst>
              <a:gd name="connsiteX0" fmla="*/ 0 w 1135066"/>
              <a:gd name="connsiteY0" fmla="*/ 0 h 477997"/>
              <a:gd name="connsiteX1" fmla="*/ 1135066 w 1135066"/>
              <a:gd name="connsiteY1" fmla="*/ 0 h 477997"/>
              <a:gd name="connsiteX2" fmla="*/ 1133370 w 1135066"/>
              <a:gd name="connsiteY2" fmla="*/ 16827 h 477997"/>
              <a:gd name="connsiteX3" fmla="*/ 567533 w 1135066"/>
              <a:gd name="connsiteY3" fmla="*/ 477997 h 477997"/>
              <a:gd name="connsiteX4" fmla="*/ 1696 w 1135066"/>
              <a:gd name="connsiteY4" fmla="*/ 16827 h 477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066" h="477997">
                <a:moveTo>
                  <a:pt x="0" y="0"/>
                </a:moveTo>
                <a:lnTo>
                  <a:pt x="1135066" y="0"/>
                </a:lnTo>
                <a:lnTo>
                  <a:pt x="1133370" y="16827"/>
                </a:lnTo>
                <a:cubicBezTo>
                  <a:pt x="1079514" y="280016"/>
                  <a:pt x="846644" y="477997"/>
                  <a:pt x="567533" y="477997"/>
                </a:cubicBezTo>
                <a:cubicBezTo>
                  <a:pt x="288422" y="477997"/>
                  <a:pt x="55552" y="280016"/>
                  <a:pt x="1696" y="16827"/>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xmlns="" val="1447317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xmlns="" id="{17EC5685-19F1-49DA-ADE5-D5D32F1659B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xmlns="" id="{AFFC0A4D-22A1-4554-B5DE-887974F4DF9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E99D5CDC-F2CE-410E-AD13-DDC235C71C6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cap="none" spc="0" baseline="0">
                <a:solidFill>
                  <a:schemeClr val="tx1">
                    <a:tint val="75000"/>
                  </a:schemeClr>
                </a:solidFill>
                <a:latin typeface="+mn-lt"/>
              </a:defRPr>
            </a:lvl1pPr>
          </a:lstStyle>
          <a:p>
            <a:fld id="{82EDB8D0-98ED-4B86-9D5F-E61ADC70144D}" type="datetimeFigureOut">
              <a:rPr lang="en-US" smtClean="0"/>
              <a:pPr/>
              <a:t>11/30/2020</a:t>
            </a:fld>
            <a:endParaRPr lang="en-US" dirty="0"/>
          </a:p>
        </p:txBody>
      </p:sp>
      <p:sp>
        <p:nvSpPr>
          <p:cNvPr id="5" name="Footer Placeholder 4">
            <a:extLst>
              <a:ext uri="{FF2B5EF4-FFF2-40B4-BE49-F238E27FC236}">
                <a16:creationId xmlns:a16="http://schemas.microsoft.com/office/drawing/2014/main" xmlns="" id="{9340CD45-794A-4BB0-A427-0CE61AEAF48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cap="none" spc="0" baseline="0">
                <a:solidFill>
                  <a:schemeClr val="tx1">
                    <a:tint val="75000"/>
                  </a:schemeClr>
                </a:solidFill>
                <a:latin typeface="+mn-lt"/>
              </a:defRPr>
            </a:lvl1pPr>
          </a:lstStyle>
          <a:p>
            <a:endParaRPr lang="en-US"/>
          </a:p>
        </p:txBody>
      </p:sp>
      <p:sp>
        <p:nvSpPr>
          <p:cNvPr id="6" name="Slide Number Placeholder 5">
            <a:extLst>
              <a:ext uri="{FF2B5EF4-FFF2-40B4-BE49-F238E27FC236}">
                <a16:creationId xmlns:a16="http://schemas.microsoft.com/office/drawing/2014/main" xmlns="" id="{FCB3AB91-9588-4071-92D2-364F4A6ED09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cap="none" spc="0" baseline="0">
                <a:solidFill>
                  <a:schemeClr val="tx1">
                    <a:tint val="75000"/>
                  </a:schemeClr>
                </a:solidFill>
                <a:latin typeface="+mn-lt"/>
              </a:defRPr>
            </a:lvl1pPr>
          </a:lstStyle>
          <a:p>
            <a:fld id="{4854181D-6920-4594-9A5D-6CE56DC9F8B2}" type="slidenum">
              <a:rPr lang="en-US" smtClean="0"/>
              <a:pPr/>
              <a:t>‹#›</a:t>
            </a:fld>
            <a:endParaRPr lang="en-US"/>
          </a:p>
        </p:txBody>
      </p:sp>
    </p:spTree>
    <p:extLst>
      <p:ext uri="{BB962C8B-B14F-4D97-AF65-F5344CB8AC3E}">
        <p14:creationId xmlns:p14="http://schemas.microsoft.com/office/powerpoint/2010/main" xmlns="" val="2819154654"/>
      </p:ext>
    </p:extLst>
  </p:cSld>
  <p:clrMap bg1="lt1" tx1="dk1" bg2="lt2" tx2="dk2" accent1="accent1" accent2="accent2" accent3="accent3" accent4="accent4" accent5="accent5" accent6="accent6" hlink="hlink" folHlink="folHlink"/>
  <p:sldLayoutIdLst>
    <p:sldLayoutId id="2147483671" r:id="rId1"/>
    <p:sldLayoutId id="2147483670" r:id="rId2"/>
    <p:sldLayoutId id="2147483669" r:id="rId3"/>
    <p:sldLayoutId id="2147483668" r:id="rId4"/>
    <p:sldLayoutId id="2147483667" r:id="rId5"/>
    <p:sldLayoutId id="2147483666" r:id="rId6"/>
    <p:sldLayoutId id="2147483665" r:id="rId7"/>
    <p:sldLayoutId id="2147483664" r:id="rId8"/>
    <p:sldLayoutId id="2147483663" r:id="rId9"/>
    <p:sldLayoutId id="2147483662" r:id="rId10"/>
    <p:sldLayoutId id="2147483661" r:id="rId11"/>
  </p:sldLayoutIdLst>
  <p:txStyles>
    <p:titleStyle>
      <a:lvl1pPr algn="l" defTabSz="914400" rtl="0" eaLnBrk="1" latinLnBrk="0" hangingPunct="1">
        <a:lnSpc>
          <a:spcPct val="90000"/>
        </a:lnSpc>
        <a:spcBef>
          <a:spcPct val="0"/>
        </a:spcBef>
        <a:buNone/>
        <a:defRPr sz="40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1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5" name="Rectangle 14">
            <a:extLst>
              <a:ext uri="{FF2B5EF4-FFF2-40B4-BE49-F238E27FC236}">
                <a16:creationId xmlns:a16="http://schemas.microsoft.com/office/drawing/2014/main" xmlns="" id="{46F1F2C8-798B-4CCE-A851-94AFAF350BED}"/>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Başlık 1">
            <a:extLst>
              <a:ext uri="{FF2B5EF4-FFF2-40B4-BE49-F238E27FC236}">
                <a16:creationId xmlns:a16="http://schemas.microsoft.com/office/drawing/2014/main" xmlns="" id="{9109F262-ED74-40A6-9713-BC8CC954F4A0}"/>
              </a:ext>
            </a:extLst>
          </p:cNvPr>
          <p:cNvSpPr>
            <a:spLocks noGrp="1"/>
          </p:cNvSpPr>
          <p:nvPr>
            <p:ph type="ctrTitle"/>
          </p:nvPr>
        </p:nvSpPr>
        <p:spPr>
          <a:xfrm>
            <a:off x="970908" y="1220919"/>
            <a:ext cx="5425781" cy="2387600"/>
          </a:xfrm>
        </p:spPr>
        <p:txBody>
          <a:bodyPr>
            <a:normAutofit/>
          </a:bodyPr>
          <a:lstStyle/>
          <a:p>
            <a:pPr algn="l"/>
            <a:r>
              <a:rPr lang="tr-TR" dirty="0">
                <a:latin typeface="Algerian" panose="04020705040A02060702" pitchFamily="82" charset="0"/>
              </a:rPr>
              <a:t>BESİNLER</a:t>
            </a:r>
          </a:p>
        </p:txBody>
      </p:sp>
      <p:sp>
        <p:nvSpPr>
          <p:cNvPr id="17" name="Freeform: Shape 16">
            <a:extLst>
              <a:ext uri="{FF2B5EF4-FFF2-40B4-BE49-F238E27FC236}">
                <a16:creationId xmlns:a16="http://schemas.microsoft.com/office/drawing/2014/main" xmlns="" id="{755E9CD0-04B0-4A3C-B291-AD913379C713}"/>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10208695" y="1"/>
            <a:ext cx="1135066" cy="477997"/>
          </a:xfrm>
          <a:custGeom>
            <a:avLst/>
            <a:gdLst>
              <a:gd name="connsiteX0" fmla="*/ 0 w 1135066"/>
              <a:gd name="connsiteY0" fmla="*/ 0 h 477997"/>
              <a:gd name="connsiteX1" fmla="*/ 1135066 w 1135066"/>
              <a:gd name="connsiteY1" fmla="*/ 0 h 477997"/>
              <a:gd name="connsiteX2" fmla="*/ 1133370 w 1135066"/>
              <a:gd name="connsiteY2" fmla="*/ 16827 h 477997"/>
              <a:gd name="connsiteX3" fmla="*/ 567533 w 1135066"/>
              <a:gd name="connsiteY3" fmla="*/ 477997 h 477997"/>
              <a:gd name="connsiteX4" fmla="*/ 1696 w 1135066"/>
              <a:gd name="connsiteY4" fmla="*/ 16827 h 477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066" h="477997">
                <a:moveTo>
                  <a:pt x="0" y="0"/>
                </a:moveTo>
                <a:lnTo>
                  <a:pt x="1135066" y="0"/>
                </a:lnTo>
                <a:lnTo>
                  <a:pt x="1133370" y="16827"/>
                </a:lnTo>
                <a:cubicBezTo>
                  <a:pt x="1079514" y="280016"/>
                  <a:pt x="846644" y="477997"/>
                  <a:pt x="567533" y="477997"/>
                </a:cubicBezTo>
                <a:cubicBezTo>
                  <a:pt x="288422" y="477997"/>
                  <a:pt x="55552" y="280016"/>
                  <a:pt x="1696" y="16827"/>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Oval 18">
            <a:extLst>
              <a:ext uri="{FF2B5EF4-FFF2-40B4-BE49-F238E27FC236}">
                <a16:creationId xmlns:a16="http://schemas.microsoft.com/office/drawing/2014/main" xmlns="" id="{1DD8BF3B-6066-418C-8D1A-75C5E396FC04}"/>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6821310" y="2624479"/>
            <a:ext cx="812427" cy="812427"/>
          </a:xfrm>
          <a:prstGeom prst="ellipse">
            <a:avLst/>
          </a:prstGeom>
          <a:noFill/>
          <a:ln w="1270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1" name="Block Arc 20">
            <a:extLst>
              <a:ext uri="{FF2B5EF4-FFF2-40B4-BE49-F238E27FC236}">
                <a16:creationId xmlns:a16="http://schemas.microsoft.com/office/drawing/2014/main" xmlns="" id="{80BC66F9-7A74-4286-AD22-1174052CC22C}"/>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rot="16200000">
            <a:off x="8912417" y="1202394"/>
            <a:ext cx="2387600" cy="2387600"/>
          </a:xfrm>
          <a:prstGeom prst="blockArc">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 name="Freeform: Shape 22">
            <a:extLst>
              <a:ext uri="{FF2B5EF4-FFF2-40B4-BE49-F238E27FC236}">
                <a16:creationId xmlns:a16="http://schemas.microsoft.com/office/drawing/2014/main" xmlns="" id="{D8142CC3-2B5C-48E6-9DF0-6C8ACBAF23EF}"/>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6821310" y="0"/>
            <a:ext cx="2315251" cy="1550992"/>
          </a:xfrm>
          <a:custGeom>
            <a:avLst/>
            <a:gdLst>
              <a:gd name="connsiteX0" fmla="*/ 0 w 2315251"/>
              <a:gd name="connsiteY0" fmla="*/ 0 h 1550992"/>
              <a:gd name="connsiteX1" fmla="*/ 138700 w 2315251"/>
              <a:gd name="connsiteY1" fmla="*/ 0 h 1550992"/>
              <a:gd name="connsiteX2" fmla="*/ 138700 w 2315251"/>
              <a:gd name="connsiteY2" fmla="*/ 1361400 h 1550992"/>
              <a:gd name="connsiteX3" fmla="*/ 2107387 w 2315251"/>
              <a:gd name="connsiteY3" fmla="*/ 222673 h 1550992"/>
              <a:gd name="connsiteX4" fmla="*/ 1722420 w 2315251"/>
              <a:gd name="connsiteY4" fmla="*/ 0 h 1550992"/>
              <a:gd name="connsiteX5" fmla="*/ 1999436 w 2315251"/>
              <a:gd name="connsiteY5" fmla="*/ 0 h 1550992"/>
              <a:gd name="connsiteX6" fmla="*/ 2280549 w 2315251"/>
              <a:gd name="connsiteY6" fmla="*/ 162605 h 1550992"/>
              <a:gd name="connsiteX7" fmla="*/ 2305953 w 2315251"/>
              <a:gd name="connsiteY7" fmla="*/ 257336 h 1550992"/>
              <a:gd name="connsiteX8" fmla="*/ 2280549 w 2315251"/>
              <a:gd name="connsiteY8" fmla="*/ 282740 h 1550992"/>
              <a:gd name="connsiteX9" fmla="*/ 104026 w 2315251"/>
              <a:gd name="connsiteY9" fmla="*/ 1541710 h 1550992"/>
              <a:gd name="connsiteX10" fmla="*/ 69351 w 2315251"/>
              <a:gd name="connsiteY10" fmla="*/ 1550992 h 1550992"/>
              <a:gd name="connsiteX11" fmla="*/ 0 w 2315251"/>
              <a:gd name="connsiteY11" fmla="*/ 1481643 h 1550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15251" h="1550992">
                <a:moveTo>
                  <a:pt x="0" y="0"/>
                </a:moveTo>
                <a:lnTo>
                  <a:pt x="138700" y="0"/>
                </a:lnTo>
                <a:lnTo>
                  <a:pt x="138700" y="1361400"/>
                </a:lnTo>
                <a:lnTo>
                  <a:pt x="2107387" y="222673"/>
                </a:lnTo>
                <a:lnTo>
                  <a:pt x="1722420" y="0"/>
                </a:lnTo>
                <a:lnTo>
                  <a:pt x="1999436" y="0"/>
                </a:lnTo>
                <a:lnTo>
                  <a:pt x="2280549" y="162605"/>
                </a:lnTo>
                <a:cubicBezTo>
                  <a:pt x="2313720" y="181745"/>
                  <a:pt x="2325104" y="224155"/>
                  <a:pt x="2305953" y="257336"/>
                </a:cubicBezTo>
                <a:cubicBezTo>
                  <a:pt x="2299872" y="267889"/>
                  <a:pt x="2291101" y="276648"/>
                  <a:pt x="2280549" y="282740"/>
                </a:cubicBezTo>
                <a:lnTo>
                  <a:pt x="104026" y="1541710"/>
                </a:lnTo>
                <a:cubicBezTo>
                  <a:pt x="93484" y="1547802"/>
                  <a:pt x="81523" y="1551003"/>
                  <a:pt x="69351" y="1550992"/>
                </a:cubicBezTo>
                <a:cubicBezTo>
                  <a:pt x="31049" y="1550992"/>
                  <a:pt x="0" y="1519944"/>
                  <a:pt x="0" y="1481643"/>
                </a:cubicBezTo>
                <a:close/>
              </a:path>
            </a:pathLst>
          </a:custGeom>
          <a:solidFill>
            <a:schemeClr val="accent6"/>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25" name="Straight Connector 24">
            <a:extLst>
              <a:ext uri="{FF2B5EF4-FFF2-40B4-BE49-F238E27FC236}">
                <a16:creationId xmlns:a16="http://schemas.microsoft.com/office/drawing/2014/main" xmlns="" id="{7B2D303B-3DD0-4319-9EAD-361847FEC71D}"/>
              </a:ext>
              <a:ext uri="{C183D7F6-B498-43B3-948B-1728B52AA6E4}">
                <adec:decorative xmlns:adec="http://schemas.microsoft.com/office/drawing/2017/decorative" xmlns=""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xmlns="" val="1"/>
              </p:ext>
            </p:extLst>
          </p:nvPr>
        </p:nvCxnSpPr>
        <p:spPr>
          <a:xfrm>
            <a:off x="11724638" y="1331572"/>
            <a:ext cx="0" cy="1597708"/>
          </a:xfrm>
          <a:prstGeom prst="line">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cxnSp>
      <p:sp>
        <p:nvSpPr>
          <p:cNvPr id="27" name="Freeform: Shape 26">
            <a:extLst>
              <a:ext uri="{FF2B5EF4-FFF2-40B4-BE49-F238E27FC236}">
                <a16:creationId xmlns:a16="http://schemas.microsoft.com/office/drawing/2014/main" xmlns="" id="{46A89C79-8EF3-4AF9-B3D9-59A883F41C83}"/>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11005550" y="4112081"/>
            <a:ext cx="1186451" cy="1771650"/>
          </a:xfrm>
          <a:custGeom>
            <a:avLst/>
            <a:gdLst>
              <a:gd name="connsiteX0" fmla="*/ 61913 w 1186451"/>
              <a:gd name="connsiteY0" fmla="*/ 0 h 1771650"/>
              <a:gd name="connsiteX1" fmla="*/ 1186451 w 1186451"/>
              <a:gd name="connsiteY1" fmla="*/ 0 h 1771650"/>
              <a:gd name="connsiteX2" fmla="*/ 1186451 w 1186451"/>
              <a:gd name="connsiteY2" fmla="*/ 123825 h 1771650"/>
              <a:gd name="connsiteX3" fmla="*/ 123825 w 1186451"/>
              <a:gd name="connsiteY3" fmla="*/ 123825 h 1771650"/>
              <a:gd name="connsiteX4" fmla="*/ 123825 w 1186451"/>
              <a:gd name="connsiteY4" fmla="*/ 1647825 h 1771650"/>
              <a:gd name="connsiteX5" fmla="*/ 1186451 w 1186451"/>
              <a:gd name="connsiteY5" fmla="*/ 1647825 h 1771650"/>
              <a:gd name="connsiteX6" fmla="*/ 1186451 w 1186451"/>
              <a:gd name="connsiteY6" fmla="*/ 1771650 h 1771650"/>
              <a:gd name="connsiteX7" fmla="*/ 61913 w 1186451"/>
              <a:gd name="connsiteY7" fmla="*/ 1771650 h 1771650"/>
              <a:gd name="connsiteX8" fmla="*/ 0 w 1186451"/>
              <a:gd name="connsiteY8" fmla="*/ 1709738 h 1771650"/>
              <a:gd name="connsiteX9" fmla="*/ 0 w 1186451"/>
              <a:gd name="connsiteY9" fmla="*/ 61913 h 1771650"/>
              <a:gd name="connsiteX10" fmla="*/ 61913 w 1186451"/>
              <a:gd name="connsiteY10" fmla="*/ 0 h 1771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86451" h="1771650">
                <a:moveTo>
                  <a:pt x="61913" y="0"/>
                </a:moveTo>
                <a:lnTo>
                  <a:pt x="1186451" y="0"/>
                </a:lnTo>
                <a:lnTo>
                  <a:pt x="1186451" y="123825"/>
                </a:lnTo>
                <a:lnTo>
                  <a:pt x="123825" y="123825"/>
                </a:lnTo>
                <a:lnTo>
                  <a:pt x="123825" y="1647825"/>
                </a:lnTo>
                <a:lnTo>
                  <a:pt x="1186451" y="1647825"/>
                </a:lnTo>
                <a:lnTo>
                  <a:pt x="1186451" y="1771650"/>
                </a:lnTo>
                <a:lnTo>
                  <a:pt x="61913" y="1771650"/>
                </a:lnTo>
                <a:cubicBezTo>
                  <a:pt x="27719" y="1771650"/>
                  <a:pt x="0" y="1743932"/>
                  <a:pt x="0" y="1709738"/>
                </a:cubicBezTo>
                <a:lnTo>
                  <a:pt x="0" y="61913"/>
                </a:lnTo>
                <a:cubicBezTo>
                  <a:pt x="0" y="27719"/>
                  <a:pt x="27719" y="0"/>
                  <a:pt x="61913" y="0"/>
                </a:cubicBezTo>
                <a:close/>
              </a:path>
            </a:pathLst>
          </a:custGeom>
          <a:solidFill>
            <a:schemeClr val="accent6"/>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 name="Arc 28">
            <a:extLst>
              <a:ext uri="{FF2B5EF4-FFF2-40B4-BE49-F238E27FC236}">
                <a16:creationId xmlns:a16="http://schemas.microsoft.com/office/drawing/2014/main" xmlns="" id="{EFE5CE34-4543-42E5-B82C-1F3D12422CDD}"/>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rot="20992895">
            <a:off x="6086940" y="4145122"/>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1" name="Freeform: Shape 30">
            <a:extLst>
              <a:ext uri="{FF2B5EF4-FFF2-40B4-BE49-F238E27FC236}">
                <a16:creationId xmlns:a16="http://schemas.microsoft.com/office/drawing/2014/main" xmlns="" id="{72AF41FE-63D7-4695-81D2-66D2510E448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6821310" y="4962670"/>
            <a:ext cx="2643352" cy="1895331"/>
          </a:xfrm>
          <a:custGeom>
            <a:avLst/>
            <a:gdLst>
              <a:gd name="connsiteX0" fmla="*/ 1321676 w 2643352"/>
              <a:gd name="connsiteY0" fmla="*/ 0 h 1895331"/>
              <a:gd name="connsiteX1" fmla="*/ 2643352 w 2643352"/>
              <a:gd name="connsiteY1" fmla="*/ 1321676 h 1895331"/>
              <a:gd name="connsiteX2" fmla="*/ 2539488 w 2643352"/>
              <a:gd name="connsiteY2" fmla="*/ 1836132 h 1895331"/>
              <a:gd name="connsiteX3" fmla="*/ 2510970 w 2643352"/>
              <a:gd name="connsiteY3" fmla="*/ 1895331 h 1895331"/>
              <a:gd name="connsiteX4" fmla="*/ 132382 w 2643352"/>
              <a:gd name="connsiteY4" fmla="*/ 1895331 h 1895331"/>
              <a:gd name="connsiteX5" fmla="*/ 103864 w 2643352"/>
              <a:gd name="connsiteY5" fmla="*/ 1836132 h 1895331"/>
              <a:gd name="connsiteX6" fmla="*/ 0 w 2643352"/>
              <a:gd name="connsiteY6" fmla="*/ 1321676 h 1895331"/>
              <a:gd name="connsiteX7" fmla="*/ 1321676 w 2643352"/>
              <a:gd name="connsiteY7" fmla="*/ 0 h 1895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43352" h="1895331">
                <a:moveTo>
                  <a:pt x="1321676" y="0"/>
                </a:moveTo>
                <a:cubicBezTo>
                  <a:pt x="2051617" y="0"/>
                  <a:pt x="2643352" y="591735"/>
                  <a:pt x="2643352" y="1321676"/>
                </a:cubicBezTo>
                <a:cubicBezTo>
                  <a:pt x="2643352" y="1504161"/>
                  <a:pt x="2606369" y="1678009"/>
                  <a:pt x="2539488" y="1836132"/>
                </a:cubicBezTo>
                <a:lnTo>
                  <a:pt x="2510970" y="1895331"/>
                </a:lnTo>
                <a:lnTo>
                  <a:pt x="132382" y="1895331"/>
                </a:lnTo>
                <a:lnTo>
                  <a:pt x="103864" y="1836132"/>
                </a:lnTo>
                <a:cubicBezTo>
                  <a:pt x="36984" y="1678009"/>
                  <a:pt x="0" y="1504161"/>
                  <a:pt x="0" y="1321676"/>
                </a:cubicBezTo>
                <a:cubicBezTo>
                  <a:pt x="0" y="591735"/>
                  <a:pt x="591735" y="0"/>
                  <a:pt x="1321676"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xmlns="" val="191286017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Freeform: Shape 11">
            <a:extLst>
              <a:ext uri="{FF2B5EF4-FFF2-40B4-BE49-F238E27FC236}">
                <a16:creationId xmlns:a16="http://schemas.microsoft.com/office/drawing/2014/main" xmlns="" id="{8A7BA06D-B3FF-4E91-8639-B4569AE3AA23}"/>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10208695" y="1"/>
            <a:ext cx="1135066" cy="477997"/>
          </a:xfrm>
          <a:custGeom>
            <a:avLst/>
            <a:gdLst/>
            <a:ahLst/>
            <a:cxnLst/>
            <a:rect l="l" t="t" r="r" b="b"/>
            <a:pathLst>
              <a:path w="1135066" h="477997">
                <a:moveTo>
                  <a:pt x="0" y="0"/>
                </a:moveTo>
                <a:lnTo>
                  <a:pt x="1135066" y="0"/>
                </a:lnTo>
                <a:lnTo>
                  <a:pt x="1133370" y="16827"/>
                </a:lnTo>
                <a:cubicBezTo>
                  <a:pt x="1079514" y="280016"/>
                  <a:pt x="846644" y="477997"/>
                  <a:pt x="567533" y="477997"/>
                </a:cubicBezTo>
                <a:cubicBezTo>
                  <a:pt x="288422" y="477997"/>
                  <a:pt x="55552" y="280016"/>
                  <a:pt x="1696" y="16827"/>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Arc 13">
            <a:extLst>
              <a:ext uri="{FF2B5EF4-FFF2-40B4-BE49-F238E27FC236}">
                <a16:creationId xmlns:a16="http://schemas.microsoft.com/office/drawing/2014/main" xmlns="" id="{2B30C86D-5A07-48BC-9C9D-6F9A2DB1E9E1}"/>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rot="10800000" flipV="1">
            <a:off x="555710" y="1064829"/>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useBgFill="1">
        <p:nvSpPr>
          <p:cNvPr id="16" name="Rectangle 15">
            <a:extLst>
              <a:ext uri="{FF2B5EF4-FFF2-40B4-BE49-F238E27FC236}">
                <a16:creationId xmlns:a16="http://schemas.microsoft.com/office/drawing/2014/main" xmlns="" id="{1FEEE36C-F7BE-4DD0-B2D6-E5D5CE8F5863}"/>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Arc 17">
            <a:extLst>
              <a:ext uri="{FF2B5EF4-FFF2-40B4-BE49-F238E27FC236}">
                <a16:creationId xmlns:a16="http://schemas.microsoft.com/office/drawing/2014/main" xmlns="" id="{A68CFF98-17D2-423B-B835-08CCF25C4925}"/>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rot="3399763">
            <a:off x="8238324" y="1935051"/>
            <a:ext cx="2987899" cy="2987899"/>
          </a:xfrm>
          <a:prstGeom prst="arc">
            <a:avLst>
              <a:gd name="adj1" fmla="val 16200000"/>
              <a:gd name="adj2" fmla="val 2045469"/>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2" name="Başlık 1">
            <a:extLst>
              <a:ext uri="{FF2B5EF4-FFF2-40B4-BE49-F238E27FC236}">
                <a16:creationId xmlns:a16="http://schemas.microsoft.com/office/drawing/2014/main" xmlns="" id="{D3A73CBF-0631-4F3A-8162-AB60844291E0}"/>
              </a:ext>
            </a:extLst>
          </p:cNvPr>
          <p:cNvSpPr>
            <a:spLocks noGrp="1"/>
          </p:cNvSpPr>
          <p:nvPr>
            <p:ph type="title"/>
          </p:nvPr>
        </p:nvSpPr>
        <p:spPr>
          <a:xfrm>
            <a:off x="6273376" y="718944"/>
            <a:ext cx="4920523" cy="4899977"/>
          </a:xfrm>
        </p:spPr>
        <p:txBody>
          <a:bodyPr vert="horz" lIns="91440" tIns="45720" rIns="91440" bIns="45720" rtlCol="0" anchor="b">
            <a:normAutofit/>
          </a:bodyPr>
          <a:lstStyle/>
          <a:p>
            <a:r>
              <a:rPr lang="en-US" sz="3600" b="1" u="sng" kern="1200" dirty="0">
                <a:solidFill>
                  <a:schemeClr val="tx1"/>
                </a:solidFill>
                <a:effectLst/>
                <a:latin typeface="+mn-lt"/>
                <a:ea typeface="+mj-ea"/>
                <a:cs typeface="+mj-cs"/>
              </a:rPr>
              <a:t>Enerji </a:t>
            </a:r>
            <a:r>
              <a:rPr lang="en-US" sz="3600" b="1" u="sng" kern="1200" dirty="0" err="1">
                <a:solidFill>
                  <a:schemeClr val="tx1"/>
                </a:solidFill>
                <a:effectLst/>
                <a:latin typeface="+mn-lt"/>
                <a:ea typeface="+mj-ea"/>
                <a:cs typeface="+mj-cs"/>
              </a:rPr>
              <a:t>verici</a:t>
            </a:r>
            <a:r>
              <a:rPr lang="en-US" sz="3600" b="1" u="sng" kern="1200" dirty="0">
                <a:solidFill>
                  <a:schemeClr val="tx1"/>
                </a:solidFill>
                <a:effectLst/>
                <a:latin typeface="+mn-lt"/>
                <a:ea typeface="+mj-ea"/>
                <a:cs typeface="+mj-cs"/>
              </a:rPr>
              <a:t> </a:t>
            </a:r>
            <a:r>
              <a:rPr lang="en-US" sz="3600" b="1" u="sng" kern="1200" dirty="0" err="1">
                <a:solidFill>
                  <a:schemeClr val="tx1"/>
                </a:solidFill>
                <a:effectLst/>
                <a:latin typeface="+mn-lt"/>
                <a:ea typeface="+mj-ea"/>
                <a:cs typeface="+mj-cs"/>
              </a:rPr>
              <a:t>besinler</a:t>
            </a:r>
            <a:r>
              <a:rPr lang="en-US" sz="3600" b="1" u="sng" kern="1200" dirty="0">
                <a:solidFill>
                  <a:schemeClr val="tx1"/>
                </a:solidFill>
                <a:effectLst/>
                <a:latin typeface="+mn-lt"/>
                <a:ea typeface="+mj-ea"/>
                <a:cs typeface="+mj-cs"/>
              </a:rPr>
              <a:t>:</a:t>
            </a:r>
            <a:r>
              <a:rPr lang="en-US" sz="3600" kern="1200" dirty="0">
                <a:solidFill>
                  <a:schemeClr val="tx1"/>
                </a:solidFill>
                <a:effectLst/>
                <a:latin typeface="+mn-lt"/>
                <a:ea typeface="+mj-ea"/>
                <a:cs typeface="+mj-cs"/>
              </a:rPr>
              <a:t> </a:t>
            </a:r>
            <a:r>
              <a:rPr lang="en-US" sz="3600" kern="1200" dirty="0" err="1">
                <a:solidFill>
                  <a:schemeClr val="tx1"/>
                </a:solidFill>
                <a:effectLst/>
                <a:latin typeface="+mn-lt"/>
                <a:ea typeface="+mj-ea"/>
                <a:cs typeface="+mj-cs"/>
              </a:rPr>
              <a:t>Vücudumuzun</a:t>
            </a:r>
            <a:r>
              <a:rPr lang="en-US" sz="3600" kern="1200" dirty="0">
                <a:solidFill>
                  <a:schemeClr val="tx1"/>
                </a:solidFill>
                <a:effectLst/>
                <a:latin typeface="+mn-lt"/>
                <a:ea typeface="+mj-ea"/>
                <a:cs typeface="+mj-cs"/>
              </a:rPr>
              <a:t> </a:t>
            </a:r>
            <a:r>
              <a:rPr lang="en-US" sz="3600" kern="1200" dirty="0" err="1">
                <a:solidFill>
                  <a:schemeClr val="tx1"/>
                </a:solidFill>
                <a:effectLst/>
                <a:latin typeface="+mn-lt"/>
                <a:ea typeface="+mj-ea"/>
                <a:cs typeface="+mj-cs"/>
              </a:rPr>
              <a:t>enerji</a:t>
            </a:r>
            <a:r>
              <a:rPr lang="en-US" sz="3600" kern="1200" dirty="0">
                <a:solidFill>
                  <a:schemeClr val="tx1"/>
                </a:solidFill>
                <a:effectLst/>
                <a:latin typeface="+mn-lt"/>
                <a:ea typeface="+mj-ea"/>
                <a:cs typeface="+mj-cs"/>
              </a:rPr>
              <a:t> </a:t>
            </a:r>
            <a:r>
              <a:rPr lang="en-US" sz="3600" kern="1200" dirty="0" err="1">
                <a:solidFill>
                  <a:schemeClr val="tx1"/>
                </a:solidFill>
                <a:effectLst/>
                <a:latin typeface="+mn-lt"/>
                <a:ea typeface="+mj-ea"/>
                <a:cs typeface="+mj-cs"/>
              </a:rPr>
              <a:t>ihtiyacını</a:t>
            </a:r>
            <a:r>
              <a:rPr lang="en-US" sz="3600" kern="1200" dirty="0">
                <a:solidFill>
                  <a:schemeClr val="tx1"/>
                </a:solidFill>
                <a:effectLst/>
                <a:latin typeface="+mn-lt"/>
                <a:ea typeface="+mj-ea"/>
                <a:cs typeface="+mj-cs"/>
              </a:rPr>
              <a:t> </a:t>
            </a:r>
            <a:r>
              <a:rPr lang="en-US" sz="3600" kern="1200" dirty="0" err="1">
                <a:solidFill>
                  <a:schemeClr val="tx1"/>
                </a:solidFill>
                <a:effectLst/>
                <a:latin typeface="+mn-lt"/>
                <a:ea typeface="+mj-ea"/>
                <a:cs typeface="+mj-cs"/>
              </a:rPr>
              <a:t>karşılamada</a:t>
            </a:r>
            <a:r>
              <a:rPr lang="en-US" sz="3600" kern="1200" dirty="0">
                <a:solidFill>
                  <a:schemeClr val="tx1"/>
                </a:solidFill>
                <a:effectLst/>
                <a:latin typeface="+mn-lt"/>
                <a:ea typeface="+mj-ea"/>
                <a:cs typeface="+mj-cs"/>
              </a:rPr>
              <a:t> </a:t>
            </a:r>
            <a:r>
              <a:rPr lang="en-US" sz="3600" kern="1200" dirty="0" err="1">
                <a:solidFill>
                  <a:schemeClr val="tx1"/>
                </a:solidFill>
                <a:effectLst/>
                <a:latin typeface="+mn-lt"/>
                <a:ea typeface="+mj-ea"/>
                <a:cs typeface="+mj-cs"/>
              </a:rPr>
              <a:t>görevli</a:t>
            </a:r>
            <a:r>
              <a:rPr lang="en-US" sz="3600" kern="1200" dirty="0">
                <a:solidFill>
                  <a:schemeClr val="tx1"/>
                </a:solidFill>
                <a:effectLst/>
                <a:latin typeface="+mn-lt"/>
                <a:ea typeface="+mj-ea"/>
                <a:cs typeface="+mj-cs"/>
              </a:rPr>
              <a:t> </a:t>
            </a:r>
            <a:r>
              <a:rPr lang="en-US" sz="3600" kern="1200" dirty="0" err="1">
                <a:solidFill>
                  <a:schemeClr val="tx1"/>
                </a:solidFill>
                <a:effectLst/>
                <a:latin typeface="+mn-lt"/>
                <a:ea typeface="+mj-ea"/>
                <a:cs typeface="+mj-cs"/>
              </a:rPr>
              <a:t>besinlerdir</a:t>
            </a:r>
            <a:r>
              <a:rPr lang="en-US" sz="3600" kern="1200" dirty="0">
                <a:solidFill>
                  <a:schemeClr val="tx1"/>
                </a:solidFill>
                <a:effectLst/>
                <a:latin typeface="+mn-lt"/>
                <a:ea typeface="+mj-ea"/>
                <a:cs typeface="+mj-cs"/>
              </a:rPr>
              <a:t>. </a:t>
            </a:r>
            <a:r>
              <a:rPr lang="en-US" sz="3600" b="1" kern="1200" dirty="0" err="1">
                <a:solidFill>
                  <a:schemeClr val="accent6">
                    <a:lumMod val="75000"/>
                  </a:schemeClr>
                </a:solidFill>
                <a:effectLst/>
                <a:latin typeface="+mn-lt"/>
                <a:ea typeface="+mj-ea"/>
                <a:cs typeface="+mj-cs"/>
              </a:rPr>
              <a:t>Karbonhidratlar</a:t>
            </a:r>
            <a:r>
              <a:rPr lang="en-US" sz="3600" kern="1200" dirty="0">
                <a:solidFill>
                  <a:schemeClr val="tx1"/>
                </a:solidFill>
                <a:effectLst/>
                <a:latin typeface="+mn-lt"/>
                <a:ea typeface="+mj-ea"/>
                <a:cs typeface="+mj-cs"/>
              </a:rPr>
              <a:t> ve </a:t>
            </a:r>
            <a:r>
              <a:rPr lang="en-US" sz="3600" b="1" kern="1200" dirty="0" err="1">
                <a:solidFill>
                  <a:schemeClr val="accent6">
                    <a:lumMod val="75000"/>
                  </a:schemeClr>
                </a:solidFill>
                <a:effectLst/>
                <a:latin typeface="+mn-lt"/>
                <a:ea typeface="+mj-ea"/>
                <a:cs typeface="+mj-cs"/>
              </a:rPr>
              <a:t>yağlar</a:t>
            </a:r>
            <a:r>
              <a:rPr lang="en-US" sz="3600" b="1" kern="1200" dirty="0">
                <a:solidFill>
                  <a:schemeClr val="accent6">
                    <a:lumMod val="75000"/>
                  </a:schemeClr>
                </a:solidFill>
                <a:effectLst/>
                <a:latin typeface="+mn-lt"/>
                <a:ea typeface="+mj-ea"/>
                <a:cs typeface="+mj-cs"/>
              </a:rPr>
              <a:t>.</a:t>
            </a:r>
            <a:r>
              <a:rPr lang="en-US" sz="3600" kern="1200" dirty="0">
                <a:solidFill>
                  <a:schemeClr val="tx1"/>
                </a:solidFill>
                <a:effectLst/>
                <a:latin typeface="+mn-lt"/>
                <a:ea typeface="+mj-ea"/>
                <a:cs typeface="+mj-cs"/>
              </a:rPr>
              <a:t/>
            </a:r>
            <a:br>
              <a:rPr lang="en-US" sz="3600" kern="1200" dirty="0">
                <a:solidFill>
                  <a:schemeClr val="tx1"/>
                </a:solidFill>
                <a:effectLst/>
                <a:latin typeface="+mn-lt"/>
                <a:ea typeface="+mj-ea"/>
                <a:cs typeface="+mj-cs"/>
              </a:rPr>
            </a:br>
            <a:endParaRPr lang="en-US" sz="3600" kern="1200" dirty="0">
              <a:solidFill>
                <a:schemeClr val="tx1"/>
              </a:solidFill>
              <a:latin typeface="+mn-lt"/>
              <a:ea typeface="+mj-ea"/>
              <a:cs typeface="+mj-cs"/>
            </a:endParaRPr>
          </a:p>
        </p:txBody>
      </p:sp>
      <p:pic>
        <p:nvPicPr>
          <p:cNvPr id="5" name="Resim 4" descr="yiyecek, tablo, oturma, süslü içeren bir resim&#10;&#10;Açıklama otomatik olarak oluşturuldu">
            <a:extLst>
              <a:ext uri="{FF2B5EF4-FFF2-40B4-BE49-F238E27FC236}">
                <a16:creationId xmlns:a16="http://schemas.microsoft.com/office/drawing/2014/main" xmlns="" id="{FE5CF1F5-66D7-4B95-B97B-84B6DBD3099C}"/>
              </a:ext>
            </a:extLst>
          </p:cNvPr>
          <p:cNvPicPr>
            <a:picLocks noChangeAspect="1"/>
          </p:cNvPicPr>
          <p:nvPr/>
        </p:nvPicPr>
        <p:blipFill rotWithShape="1">
          <a:blip r:embed="rId2" cstate="print">
            <a:extLst>
              <a:ext uri="{28A0092B-C50C-407E-A947-70E740481C1C}">
                <a14:useLocalDpi xmlns:a14="http://schemas.microsoft.com/office/drawing/2010/main" xmlns="" val="0"/>
              </a:ext>
            </a:extLst>
          </a:blip>
          <a:srcRect l="16749" r="27002"/>
          <a:stretch/>
        </p:blipFill>
        <p:spPr>
          <a:xfrm>
            <a:off x="410898" y="335910"/>
            <a:ext cx="2897547" cy="2897547"/>
          </a:xfrm>
          <a:custGeom>
            <a:avLst/>
            <a:gdLst/>
            <a:ahLst/>
            <a:cxnLst/>
            <a:rect l="l" t="t" r="r" b="b"/>
            <a:pathLst>
              <a:path w="2476918" h="2476918">
                <a:moveTo>
                  <a:pt x="1238459" y="0"/>
                </a:moveTo>
                <a:cubicBezTo>
                  <a:pt x="1922441" y="0"/>
                  <a:pt x="2476918" y="554477"/>
                  <a:pt x="2476918" y="1238459"/>
                </a:cubicBezTo>
                <a:cubicBezTo>
                  <a:pt x="2476918" y="1922441"/>
                  <a:pt x="1922441" y="2476918"/>
                  <a:pt x="1238459" y="2476918"/>
                </a:cubicBezTo>
                <a:cubicBezTo>
                  <a:pt x="554477" y="2476918"/>
                  <a:pt x="0" y="1922441"/>
                  <a:pt x="0" y="1238459"/>
                </a:cubicBezTo>
                <a:cubicBezTo>
                  <a:pt x="0" y="554477"/>
                  <a:pt x="554477" y="0"/>
                  <a:pt x="1238459" y="0"/>
                </a:cubicBezTo>
                <a:close/>
              </a:path>
            </a:pathLst>
          </a:custGeom>
        </p:spPr>
      </p:pic>
      <p:sp>
        <p:nvSpPr>
          <p:cNvPr id="20" name="Oval 19">
            <a:extLst>
              <a:ext uri="{FF2B5EF4-FFF2-40B4-BE49-F238E27FC236}">
                <a16:creationId xmlns:a16="http://schemas.microsoft.com/office/drawing/2014/main" xmlns="" id="{CF8AD9F3-9AF6-494F-83A3-2F677563935C}"/>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4412683" y="1674152"/>
            <a:ext cx="1104943" cy="107496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7" name="Resim 6" descr="yiyecek, tablo, tabak, meyve içeren bir resim&#10;&#10;Açıklama otomatik olarak oluşturuldu">
            <a:extLst>
              <a:ext uri="{FF2B5EF4-FFF2-40B4-BE49-F238E27FC236}">
                <a16:creationId xmlns:a16="http://schemas.microsoft.com/office/drawing/2014/main" xmlns="" id="{A45B042E-A4B8-410A-B510-A330A6EF35FC}"/>
              </a:ext>
            </a:extLst>
          </p:cNvPr>
          <p:cNvPicPr>
            <a:picLocks noChangeAspect="1"/>
          </p:cNvPicPr>
          <p:nvPr/>
        </p:nvPicPr>
        <p:blipFill rotWithShape="1">
          <a:blip r:embed="rId3" cstate="print">
            <a:extLst>
              <a:ext uri="{28A0092B-C50C-407E-A947-70E740481C1C}">
                <a14:useLocalDpi xmlns:a14="http://schemas.microsoft.com/office/drawing/2010/main" xmlns="" val="0"/>
              </a:ext>
            </a:extLst>
          </a:blip>
          <a:srcRect l="33175" r="17325" b="1"/>
          <a:stretch/>
        </p:blipFill>
        <p:spPr>
          <a:xfrm>
            <a:off x="1842226" y="1967946"/>
            <a:ext cx="4186669" cy="4186669"/>
          </a:xfrm>
          <a:custGeom>
            <a:avLst/>
            <a:gdLst/>
            <a:ahLst/>
            <a:cxnLst/>
            <a:rect l="l" t="t" r="r" b="b"/>
            <a:pathLst>
              <a:path w="3741748" h="3741748">
                <a:moveTo>
                  <a:pt x="1870874" y="0"/>
                </a:moveTo>
                <a:cubicBezTo>
                  <a:pt x="2904129" y="0"/>
                  <a:pt x="3741748" y="837619"/>
                  <a:pt x="3741748" y="1870874"/>
                </a:cubicBezTo>
                <a:cubicBezTo>
                  <a:pt x="3741748" y="2904129"/>
                  <a:pt x="2904129" y="3741748"/>
                  <a:pt x="1870874" y="3741748"/>
                </a:cubicBezTo>
                <a:cubicBezTo>
                  <a:pt x="837619" y="3741748"/>
                  <a:pt x="0" y="2904129"/>
                  <a:pt x="0" y="1870874"/>
                </a:cubicBezTo>
                <a:cubicBezTo>
                  <a:pt x="0" y="837619"/>
                  <a:pt x="837619" y="0"/>
                  <a:pt x="1870874" y="0"/>
                </a:cubicBezTo>
                <a:close/>
              </a:path>
            </a:pathLst>
          </a:custGeom>
        </p:spPr>
      </p:pic>
      <p:sp>
        <p:nvSpPr>
          <p:cNvPr id="22" name="Rectangle 21">
            <a:extLst>
              <a:ext uri="{FF2B5EF4-FFF2-40B4-BE49-F238E27FC236}">
                <a16:creationId xmlns:a16="http://schemas.microsoft.com/office/drawing/2014/main" xmlns="" id="{0DA5DB8B-7E5C-4ABC-8069-A9A8806F397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1497203" y="4072671"/>
            <a:ext cx="876704" cy="876704"/>
          </a:xfrm>
          <a:prstGeom prst="rect">
            <a:avLst/>
          </a:prstGeom>
          <a:noFill/>
          <a:ln w="127000">
            <a:solidFill>
              <a:schemeClr val="accent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xmlns="" val="33318783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xmlns="" id="{4F7EBAE4-9945-4473-9E34-B2C66EA0F03D}"/>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bwMode="white">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İçerik Yer Tutucusu 2">
            <a:extLst>
              <a:ext uri="{FF2B5EF4-FFF2-40B4-BE49-F238E27FC236}">
                <a16:creationId xmlns:a16="http://schemas.microsoft.com/office/drawing/2014/main" xmlns="" id="{1F58FFE0-3B57-4DAA-850C-13532FD2200F}"/>
              </a:ext>
            </a:extLst>
          </p:cNvPr>
          <p:cNvSpPr>
            <a:spLocks noGrp="1"/>
          </p:cNvSpPr>
          <p:nvPr>
            <p:ph idx="1"/>
          </p:nvPr>
        </p:nvSpPr>
        <p:spPr>
          <a:xfrm>
            <a:off x="838200" y="1825625"/>
            <a:ext cx="5393361" cy="4351338"/>
          </a:xfrm>
        </p:spPr>
        <p:txBody>
          <a:bodyPr>
            <a:normAutofit/>
          </a:bodyPr>
          <a:lstStyle/>
          <a:p>
            <a:r>
              <a:rPr lang="tr-TR" b="1" u="sng" dirty="0">
                <a:effectLst/>
                <a:latin typeface="Comic Sans MS" panose="030F0702030302020204" pitchFamily="66" charset="0"/>
                <a:ea typeface="Calibri" panose="020F0502020204030204" pitchFamily="34" charset="0"/>
                <a:cs typeface="Times New Roman" panose="02020603050405020304" pitchFamily="18" charset="0"/>
              </a:rPr>
              <a:t>Yapıcı ve onarıcı besinler</a:t>
            </a:r>
            <a:r>
              <a:rPr lang="tr-TR" dirty="0">
                <a:effectLst/>
                <a:latin typeface="Comic Sans MS" panose="030F0702030302020204" pitchFamily="66" charset="0"/>
                <a:ea typeface="Calibri" panose="020F0502020204030204" pitchFamily="34" charset="0"/>
                <a:cs typeface="Times New Roman" panose="02020603050405020304" pitchFamily="18" charset="0"/>
              </a:rPr>
              <a:t>: Vücudumuzun büyüme ve gelişmesini, yaraların ve kemiklerdeki kırıkların iyileşmesini, saç, tırnak ve boyumuzun uzamasını sağlayan besinlerdir. </a:t>
            </a:r>
            <a:r>
              <a:rPr lang="tr-TR" b="1" dirty="0">
                <a:solidFill>
                  <a:schemeClr val="accent6">
                    <a:lumMod val="75000"/>
                  </a:schemeClr>
                </a:solidFill>
                <a:effectLst/>
                <a:latin typeface="Comic Sans MS" panose="030F0702030302020204" pitchFamily="66" charset="0"/>
                <a:ea typeface="Calibri" panose="020F0502020204030204" pitchFamily="34" charset="0"/>
                <a:cs typeface="Times New Roman" panose="02020603050405020304" pitchFamily="18" charset="0"/>
              </a:rPr>
              <a:t>Proteinler</a:t>
            </a:r>
            <a:r>
              <a:rPr lang="tr-TR" dirty="0">
                <a:solidFill>
                  <a:schemeClr val="accent6">
                    <a:lumMod val="75000"/>
                  </a:schemeClr>
                </a:solidFill>
                <a:effectLst/>
                <a:latin typeface="Comic Sans MS" panose="030F0702030302020204" pitchFamily="66" charset="0"/>
                <a:ea typeface="Calibri" panose="020F0502020204030204" pitchFamily="34" charset="0"/>
                <a:cs typeface="Times New Roman" panose="02020603050405020304" pitchFamily="18" charset="0"/>
              </a:rPr>
              <a:t> </a:t>
            </a:r>
            <a:endParaRPr lang="tr-TR" dirty="0">
              <a:solidFill>
                <a:schemeClr val="accent6">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a:p>
            <a:endParaRPr lang="tr-TR" dirty="0"/>
          </a:p>
        </p:txBody>
      </p:sp>
      <p:pic>
        <p:nvPicPr>
          <p:cNvPr id="5" name="Resim 4" descr="yiyecek, tablo, tabak, oturma içeren bir resim&#10;&#10;Açıklama otomatik olarak oluşturuldu">
            <a:extLst>
              <a:ext uri="{FF2B5EF4-FFF2-40B4-BE49-F238E27FC236}">
                <a16:creationId xmlns:a16="http://schemas.microsoft.com/office/drawing/2014/main" xmlns="" id="{8C373564-1791-49D9-931F-6176AE02E4DE}"/>
              </a:ext>
            </a:extLst>
          </p:cNvPr>
          <p:cNvPicPr>
            <a:picLocks noChangeAspect="1"/>
          </p:cNvPicPr>
          <p:nvPr/>
        </p:nvPicPr>
        <p:blipFill rotWithShape="1">
          <a:blip r:embed="rId2" cstate="print">
            <a:extLst>
              <a:ext uri="{28A0092B-C50C-407E-A947-70E740481C1C}">
                <a14:useLocalDpi xmlns:a14="http://schemas.microsoft.com/office/drawing/2010/main" xmlns="" val="0"/>
              </a:ext>
            </a:extLst>
          </a:blip>
          <a:srcRect l="9995" r="22006" b="1"/>
          <a:stretch/>
        </p:blipFill>
        <p:spPr>
          <a:xfrm>
            <a:off x="6374920" y="758514"/>
            <a:ext cx="5122238" cy="5122238"/>
          </a:xfrm>
          <a:custGeom>
            <a:avLst/>
            <a:gdLst/>
            <a:ahLst/>
            <a:cxnLst/>
            <a:rect l="l" t="t" r="r" b="b"/>
            <a:pathLst>
              <a:path w="2663168" h="2663168">
                <a:moveTo>
                  <a:pt x="1331584" y="0"/>
                </a:moveTo>
                <a:cubicBezTo>
                  <a:pt x="2066998" y="0"/>
                  <a:pt x="2663168" y="596170"/>
                  <a:pt x="2663168" y="1331584"/>
                </a:cubicBezTo>
                <a:cubicBezTo>
                  <a:pt x="2663168" y="2066998"/>
                  <a:pt x="2066998" y="2663168"/>
                  <a:pt x="1331584" y="2663168"/>
                </a:cubicBezTo>
                <a:cubicBezTo>
                  <a:pt x="596170" y="2663168"/>
                  <a:pt x="0" y="2066998"/>
                  <a:pt x="0" y="1331584"/>
                </a:cubicBezTo>
                <a:cubicBezTo>
                  <a:pt x="0" y="596170"/>
                  <a:pt x="596170" y="0"/>
                  <a:pt x="1331584" y="0"/>
                </a:cubicBezTo>
                <a:close/>
              </a:path>
            </a:pathLst>
          </a:custGeom>
        </p:spPr>
      </p:pic>
      <p:sp>
        <p:nvSpPr>
          <p:cNvPr id="12" name="Arc 11">
            <a:extLst>
              <a:ext uri="{FF2B5EF4-FFF2-40B4-BE49-F238E27FC236}">
                <a16:creationId xmlns:a16="http://schemas.microsoft.com/office/drawing/2014/main" xmlns="" id="{70BEB1E7-2F88-40BC-B73D-42E5B6F80BFC}"/>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rot="21189197" flipV="1">
            <a:off x="6261882" y="687822"/>
            <a:ext cx="5471147" cy="5471147"/>
          </a:xfrm>
          <a:prstGeom prst="arc">
            <a:avLst>
              <a:gd name="adj1" fmla="val 16200000"/>
              <a:gd name="adj2" fmla="val 20093138"/>
            </a:avLst>
          </a:prstGeom>
          <a:ln w="127000" cap="rnd">
            <a:solidFill>
              <a:schemeClr val="accent4">
                <a:alpha val="95000"/>
              </a:schemeClr>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4" name="Oval 13">
            <a:extLst>
              <a:ext uri="{FF2B5EF4-FFF2-40B4-BE49-F238E27FC236}">
                <a16:creationId xmlns:a16="http://schemas.microsoft.com/office/drawing/2014/main" xmlns="" id="{A7B99495-F43F-4D80-A44F-2CB4764EB90B}"/>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10248561" y="921125"/>
            <a:ext cx="791021" cy="76956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xmlns="" val="38664953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 name="Rectangle 13">
            <a:extLst>
              <a:ext uri="{FF2B5EF4-FFF2-40B4-BE49-F238E27FC236}">
                <a16:creationId xmlns:a16="http://schemas.microsoft.com/office/drawing/2014/main" xmlns="" id="{B3684CCF-CEBB-4D8E-A366-95E43D4C790B}"/>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İçerik Yer Tutucusu 2">
            <a:extLst>
              <a:ext uri="{FF2B5EF4-FFF2-40B4-BE49-F238E27FC236}">
                <a16:creationId xmlns:a16="http://schemas.microsoft.com/office/drawing/2014/main" xmlns="" id="{3E389700-41A9-4971-9B8D-02BA7B92118F}"/>
              </a:ext>
            </a:extLst>
          </p:cNvPr>
          <p:cNvSpPr>
            <a:spLocks noGrp="1"/>
          </p:cNvSpPr>
          <p:nvPr>
            <p:ph idx="1"/>
          </p:nvPr>
        </p:nvSpPr>
        <p:spPr>
          <a:xfrm>
            <a:off x="838201" y="1825625"/>
            <a:ext cx="4933462" cy="4351338"/>
          </a:xfrm>
        </p:spPr>
        <p:txBody>
          <a:bodyPr>
            <a:normAutofit/>
          </a:bodyPr>
          <a:lstStyle/>
          <a:p>
            <a:r>
              <a:rPr lang="tr-TR" sz="2400" b="1" u="sng" dirty="0">
                <a:effectLst/>
                <a:latin typeface="Comic Sans MS" panose="030F0702030302020204" pitchFamily="66" charset="0"/>
                <a:ea typeface="Calibri" panose="020F0502020204030204" pitchFamily="34" charset="0"/>
                <a:cs typeface="Times New Roman" panose="02020603050405020304" pitchFamily="18" charset="0"/>
              </a:rPr>
              <a:t>Düzenleyici besinler</a:t>
            </a:r>
            <a:r>
              <a:rPr lang="tr-TR" sz="2400" dirty="0">
                <a:effectLst/>
                <a:latin typeface="Comic Sans MS" panose="030F0702030302020204" pitchFamily="66" charset="0"/>
                <a:ea typeface="Calibri" panose="020F0502020204030204" pitchFamily="34" charset="0"/>
                <a:cs typeface="Times New Roman" panose="02020603050405020304" pitchFamily="18" charset="0"/>
              </a:rPr>
              <a:t>: Organ ve yapıların çalışmasını düzenleyen, hastalıklarla mücadelede vücudumuzun dayanıklılığını artıran besinlerdir. </a:t>
            </a:r>
            <a:r>
              <a:rPr lang="tr-TR" sz="2400" b="1" dirty="0">
                <a:solidFill>
                  <a:schemeClr val="accent6">
                    <a:lumMod val="75000"/>
                  </a:schemeClr>
                </a:solidFill>
                <a:effectLst/>
                <a:latin typeface="Comic Sans MS" panose="030F0702030302020204" pitchFamily="66" charset="0"/>
                <a:ea typeface="Calibri" panose="020F0502020204030204" pitchFamily="34" charset="0"/>
                <a:cs typeface="Times New Roman" panose="02020603050405020304" pitchFamily="18" charset="0"/>
              </a:rPr>
              <a:t>Vitaminler, mineraller ve su</a:t>
            </a:r>
            <a:r>
              <a:rPr lang="tr-TR" sz="2400" dirty="0">
                <a:solidFill>
                  <a:schemeClr val="accent6">
                    <a:lumMod val="75000"/>
                  </a:schemeClr>
                </a:solidFill>
                <a:effectLst/>
                <a:latin typeface="Comic Sans MS" panose="030F0702030302020204" pitchFamily="66" charset="0"/>
                <a:ea typeface="Calibri" panose="020F0502020204030204" pitchFamily="34" charset="0"/>
                <a:cs typeface="Times New Roman" panose="02020603050405020304" pitchFamily="18" charset="0"/>
              </a:rPr>
              <a:t>.</a:t>
            </a:r>
            <a:endParaRPr lang="tr-TR" sz="2400" dirty="0">
              <a:solidFill>
                <a:schemeClr val="accent6">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a:p>
            <a:endParaRPr lang="tr-TR" sz="2400" dirty="0"/>
          </a:p>
        </p:txBody>
      </p:sp>
      <p:pic>
        <p:nvPicPr>
          <p:cNvPr id="5" name="Resim 4" descr="yiyecek, tablo, sebze, iç mekan içeren bir resim&#10;&#10;Açıklama otomatik olarak oluşturuldu">
            <a:extLst>
              <a:ext uri="{FF2B5EF4-FFF2-40B4-BE49-F238E27FC236}">
                <a16:creationId xmlns:a16="http://schemas.microsoft.com/office/drawing/2014/main" xmlns="" id="{9590BB08-633E-47F7-86A6-5A6A1AAFB9BE}"/>
              </a:ext>
            </a:extLst>
          </p:cNvPr>
          <p:cNvPicPr>
            <a:picLocks noChangeAspect="1"/>
          </p:cNvPicPr>
          <p:nvPr/>
        </p:nvPicPr>
        <p:blipFill rotWithShape="1">
          <a:blip r:embed="rId2" cstate="print">
            <a:extLst>
              <a:ext uri="{28A0092B-C50C-407E-A947-70E740481C1C}">
                <a14:useLocalDpi xmlns:a14="http://schemas.microsoft.com/office/drawing/2010/main" xmlns="" val="0"/>
              </a:ext>
            </a:extLst>
          </a:blip>
          <a:srcRect l="3542" r="14542" b="-1"/>
          <a:stretch/>
        </p:blipFill>
        <p:spPr>
          <a:xfrm>
            <a:off x="6305807" y="3067558"/>
            <a:ext cx="5886193" cy="3790443"/>
          </a:xfrm>
          <a:custGeom>
            <a:avLst/>
            <a:gdLst/>
            <a:ahLst/>
            <a:cxnLst/>
            <a:rect l="l" t="t" r="r" b="b"/>
            <a:pathLst>
              <a:path w="5886193" h="3790443">
                <a:moveTo>
                  <a:pt x="3579591" y="0"/>
                </a:moveTo>
                <a:cubicBezTo>
                  <a:pt x="4444509" y="0"/>
                  <a:pt x="5237781" y="306756"/>
                  <a:pt x="5856546" y="817406"/>
                </a:cubicBezTo>
                <a:lnTo>
                  <a:pt x="5886193" y="844351"/>
                </a:lnTo>
                <a:lnTo>
                  <a:pt x="5886193" y="3790443"/>
                </a:lnTo>
                <a:lnTo>
                  <a:pt x="6662" y="3790443"/>
                </a:lnTo>
                <a:lnTo>
                  <a:pt x="0" y="3579594"/>
                </a:lnTo>
                <a:cubicBezTo>
                  <a:pt x="0" y="1602640"/>
                  <a:pt x="1602640" y="0"/>
                  <a:pt x="3579591" y="0"/>
                </a:cubicBezTo>
                <a:close/>
              </a:path>
            </a:pathLst>
          </a:custGeom>
        </p:spPr>
      </p:pic>
      <p:sp>
        <p:nvSpPr>
          <p:cNvPr id="16" name="Arc 15">
            <a:extLst>
              <a:ext uri="{FF2B5EF4-FFF2-40B4-BE49-F238E27FC236}">
                <a16:creationId xmlns:a16="http://schemas.microsoft.com/office/drawing/2014/main" xmlns="" id="{70BEB1E7-2F88-40BC-B73D-42E5B6F80BFC}"/>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rot="4759070" flipV="1">
            <a:off x="6010869" y="-729072"/>
            <a:ext cx="4083433" cy="4083433"/>
          </a:xfrm>
          <a:prstGeom prst="arc">
            <a:avLst>
              <a:gd name="adj1" fmla="val 16200000"/>
              <a:gd name="adj2" fmla="val 20093138"/>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Resim 6" descr="yiyecek, tabak, tablo, çanak içeren bir resim&#10;&#10;Açıklama otomatik olarak oluşturuldu">
            <a:extLst>
              <a:ext uri="{FF2B5EF4-FFF2-40B4-BE49-F238E27FC236}">
                <a16:creationId xmlns:a16="http://schemas.microsoft.com/office/drawing/2014/main" xmlns="" id="{10757172-BABB-4A45-A8C0-BC4C37D75E01}"/>
              </a:ext>
            </a:extLst>
          </p:cNvPr>
          <p:cNvPicPr>
            <a:picLocks noChangeAspect="1"/>
          </p:cNvPicPr>
          <p:nvPr/>
        </p:nvPicPr>
        <p:blipFill rotWithShape="1">
          <a:blip r:embed="rId3" cstate="print">
            <a:extLst>
              <a:ext uri="{28A0092B-C50C-407E-A947-70E740481C1C}">
                <a14:useLocalDpi xmlns:a14="http://schemas.microsoft.com/office/drawing/2010/main" xmlns="" val="0"/>
              </a:ext>
            </a:extLst>
          </a:blip>
          <a:srcRect l="11317" r="8245" b="1"/>
          <a:stretch/>
        </p:blipFill>
        <p:spPr>
          <a:xfrm>
            <a:off x="6305807" y="1"/>
            <a:ext cx="3519312" cy="3007909"/>
          </a:xfrm>
          <a:custGeom>
            <a:avLst/>
            <a:gdLst/>
            <a:ahLst/>
            <a:cxnLst/>
            <a:rect l="l" t="t" r="r" b="b"/>
            <a:pathLst>
              <a:path w="3519312" h="3007909">
                <a:moveTo>
                  <a:pt x="519780" y="0"/>
                </a:moveTo>
                <a:lnTo>
                  <a:pt x="2999532" y="0"/>
                </a:lnTo>
                <a:lnTo>
                  <a:pt x="3003921" y="3989"/>
                </a:lnTo>
                <a:cubicBezTo>
                  <a:pt x="3322356" y="322424"/>
                  <a:pt x="3519312" y="762338"/>
                  <a:pt x="3519312" y="1248253"/>
                </a:cubicBezTo>
                <a:cubicBezTo>
                  <a:pt x="3519312" y="2220084"/>
                  <a:pt x="2731487" y="3007909"/>
                  <a:pt x="1759656" y="3007909"/>
                </a:cubicBezTo>
                <a:cubicBezTo>
                  <a:pt x="787826" y="3007909"/>
                  <a:pt x="0" y="2220084"/>
                  <a:pt x="0" y="1248253"/>
                </a:cubicBezTo>
                <a:cubicBezTo>
                  <a:pt x="0" y="762338"/>
                  <a:pt x="196957" y="322424"/>
                  <a:pt x="515392" y="3989"/>
                </a:cubicBezTo>
                <a:close/>
              </a:path>
            </a:pathLst>
          </a:custGeom>
        </p:spPr>
      </p:pic>
      <p:pic>
        <p:nvPicPr>
          <p:cNvPr id="9" name="Resim 8" descr="su, kap, cam, bardak içeren bir resim&#10;&#10;Açıklama otomatik olarak oluşturuldu">
            <a:extLst>
              <a:ext uri="{FF2B5EF4-FFF2-40B4-BE49-F238E27FC236}">
                <a16:creationId xmlns:a16="http://schemas.microsoft.com/office/drawing/2014/main" xmlns="" id="{FD416157-9E82-434D-9B92-AE586A77CD5B}"/>
              </a:ext>
            </a:extLst>
          </p:cNvPr>
          <p:cNvPicPr>
            <a:picLocks noChangeAspect="1"/>
          </p:cNvPicPr>
          <p:nvPr/>
        </p:nvPicPr>
        <p:blipFill rotWithShape="1">
          <a:blip r:embed="rId4" cstate="print">
            <a:extLst>
              <a:ext uri="{28A0092B-C50C-407E-A947-70E740481C1C}">
                <a14:useLocalDpi xmlns:a14="http://schemas.microsoft.com/office/drawing/2010/main" xmlns="" val="0"/>
              </a:ext>
            </a:extLst>
          </a:blip>
          <a:srcRect l="24513" r="39747" b="-2"/>
          <a:stretch/>
        </p:blipFill>
        <p:spPr>
          <a:xfrm>
            <a:off x="10331780" y="139794"/>
            <a:ext cx="1860221" cy="2927764"/>
          </a:xfrm>
          <a:custGeom>
            <a:avLst/>
            <a:gdLst/>
            <a:ahLst/>
            <a:cxnLst/>
            <a:rect l="l" t="t" r="r" b="b"/>
            <a:pathLst>
              <a:path w="2258539" h="3554668">
                <a:moveTo>
                  <a:pt x="1777334" y="0"/>
                </a:moveTo>
                <a:cubicBezTo>
                  <a:pt x="1900033" y="0"/>
                  <a:pt x="2019829" y="12434"/>
                  <a:pt x="2135529" y="36109"/>
                </a:cubicBezTo>
                <a:lnTo>
                  <a:pt x="2258539" y="67738"/>
                </a:lnTo>
                <a:lnTo>
                  <a:pt x="2258539" y="3486930"/>
                </a:lnTo>
                <a:lnTo>
                  <a:pt x="2135529" y="3518559"/>
                </a:lnTo>
                <a:cubicBezTo>
                  <a:pt x="2019829" y="3542235"/>
                  <a:pt x="1900033" y="3554668"/>
                  <a:pt x="1777334" y="3554668"/>
                </a:cubicBezTo>
                <a:cubicBezTo>
                  <a:pt x="795739" y="3554668"/>
                  <a:pt x="0" y="2758929"/>
                  <a:pt x="0" y="1777334"/>
                </a:cubicBezTo>
                <a:cubicBezTo>
                  <a:pt x="0" y="795740"/>
                  <a:pt x="795739" y="0"/>
                  <a:pt x="1777334" y="0"/>
                </a:cubicBezTo>
                <a:close/>
              </a:path>
            </a:pathLst>
          </a:custGeom>
        </p:spPr>
      </p:pic>
    </p:spTree>
    <p:extLst>
      <p:ext uri="{BB962C8B-B14F-4D97-AF65-F5344CB8AC3E}">
        <p14:creationId xmlns:p14="http://schemas.microsoft.com/office/powerpoint/2010/main" xmlns="" val="229073639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xmlns="" id="{DB304A14-32D0-4873-B914-423ED7B8DAFD}"/>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bwMode="white">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Başlık 1">
            <a:extLst>
              <a:ext uri="{FF2B5EF4-FFF2-40B4-BE49-F238E27FC236}">
                <a16:creationId xmlns:a16="http://schemas.microsoft.com/office/drawing/2014/main" xmlns="" id="{0E4D7E5E-F1F6-4D08-8068-7E958D8AE6DA}"/>
              </a:ext>
            </a:extLst>
          </p:cNvPr>
          <p:cNvSpPr>
            <a:spLocks noGrp="1"/>
          </p:cNvSpPr>
          <p:nvPr>
            <p:ph type="title"/>
          </p:nvPr>
        </p:nvSpPr>
        <p:spPr>
          <a:xfrm>
            <a:off x="838200" y="365125"/>
            <a:ext cx="5387502" cy="1325563"/>
          </a:xfrm>
        </p:spPr>
        <p:txBody>
          <a:bodyPr vert="horz" lIns="91440" tIns="45720" rIns="91440" bIns="45720" rtlCol="0" anchor="ctr">
            <a:normAutofit/>
          </a:bodyPr>
          <a:lstStyle/>
          <a:p>
            <a:r>
              <a:rPr lang="en-US" sz="4100" b="1" u="sng" kern="1200" dirty="0">
                <a:solidFill>
                  <a:schemeClr val="tx1"/>
                </a:solidFill>
                <a:effectLst/>
                <a:latin typeface="+mj-lt"/>
                <a:ea typeface="+mj-ea"/>
                <a:cs typeface="+mj-cs"/>
              </a:rPr>
              <a:t>Temel </a:t>
            </a:r>
            <a:r>
              <a:rPr lang="en-US" sz="4100" b="1" u="sng" kern="1200" dirty="0" err="1">
                <a:solidFill>
                  <a:schemeClr val="tx1"/>
                </a:solidFill>
                <a:effectLst/>
                <a:latin typeface="+mj-lt"/>
                <a:ea typeface="+mj-ea"/>
                <a:cs typeface="+mj-cs"/>
              </a:rPr>
              <a:t>Besin</a:t>
            </a:r>
            <a:r>
              <a:rPr lang="en-US" sz="4100" b="1" u="sng" kern="1200" dirty="0">
                <a:solidFill>
                  <a:schemeClr val="tx1"/>
                </a:solidFill>
                <a:effectLst/>
                <a:latin typeface="+mj-lt"/>
                <a:ea typeface="+mj-ea"/>
                <a:cs typeface="+mj-cs"/>
              </a:rPr>
              <a:t> </a:t>
            </a:r>
            <a:r>
              <a:rPr lang="en-US" sz="4100" b="1" u="sng" kern="1200" dirty="0" err="1">
                <a:solidFill>
                  <a:schemeClr val="tx1"/>
                </a:solidFill>
                <a:effectLst/>
                <a:latin typeface="+mj-lt"/>
                <a:ea typeface="+mj-ea"/>
                <a:cs typeface="+mj-cs"/>
              </a:rPr>
              <a:t>İçerikleri</a:t>
            </a:r>
            <a:r>
              <a:rPr lang="en-US" sz="4100" kern="1200" dirty="0">
                <a:solidFill>
                  <a:schemeClr val="tx1"/>
                </a:solidFill>
                <a:effectLst/>
                <a:latin typeface="+mj-lt"/>
                <a:ea typeface="+mj-ea"/>
                <a:cs typeface="+mj-cs"/>
              </a:rPr>
              <a:t/>
            </a:r>
            <a:br>
              <a:rPr lang="en-US" sz="4100" kern="1200" dirty="0">
                <a:solidFill>
                  <a:schemeClr val="tx1"/>
                </a:solidFill>
                <a:effectLst/>
                <a:latin typeface="+mj-lt"/>
                <a:ea typeface="+mj-ea"/>
                <a:cs typeface="+mj-cs"/>
              </a:rPr>
            </a:br>
            <a:endParaRPr lang="en-US" sz="4100" kern="1200" dirty="0">
              <a:solidFill>
                <a:schemeClr val="tx1"/>
              </a:solidFill>
              <a:latin typeface="+mj-lt"/>
              <a:ea typeface="+mj-ea"/>
              <a:cs typeface="+mj-cs"/>
            </a:endParaRPr>
          </a:p>
        </p:txBody>
      </p:sp>
      <p:sp>
        <p:nvSpPr>
          <p:cNvPr id="5" name="Metin kutusu 4">
            <a:extLst>
              <a:ext uri="{FF2B5EF4-FFF2-40B4-BE49-F238E27FC236}">
                <a16:creationId xmlns:a16="http://schemas.microsoft.com/office/drawing/2014/main" xmlns="" id="{5B4AB08D-ED46-4257-BBFC-61250A55E2D6}"/>
              </a:ext>
            </a:extLst>
          </p:cNvPr>
          <p:cNvSpPr txBox="1"/>
          <p:nvPr/>
        </p:nvSpPr>
        <p:spPr>
          <a:xfrm>
            <a:off x="278296" y="1444487"/>
            <a:ext cx="5947406" cy="4732476"/>
          </a:xfrm>
          <a:prstGeom prst="rect">
            <a:avLst/>
          </a:prstGeom>
        </p:spPr>
        <p:txBody>
          <a:bodyPr vert="horz" lIns="91440" tIns="45720" rIns="91440" bIns="45720" rtlCol="0">
            <a:normAutofit lnSpcReduction="10000"/>
          </a:bodyPr>
          <a:lstStyle/>
          <a:p>
            <a:pPr indent="-228600">
              <a:lnSpc>
                <a:spcPct val="90000"/>
              </a:lnSpc>
              <a:spcAft>
                <a:spcPts val="1000"/>
              </a:spcAft>
              <a:buFont typeface="Arial" panose="020B0604020202020204" pitchFamily="34" charset="0"/>
              <a:buChar char="•"/>
            </a:pPr>
            <a:r>
              <a:rPr lang="en-US" sz="2800" b="1" u="sng" dirty="0" err="1">
                <a:solidFill>
                  <a:srgbClr val="FF0000"/>
                </a:solidFill>
                <a:effectLst/>
              </a:rPr>
              <a:t>Karbonhidratlar</a:t>
            </a:r>
            <a:r>
              <a:rPr lang="en-US" sz="2800" b="1" u="sng" dirty="0">
                <a:solidFill>
                  <a:srgbClr val="FF0000"/>
                </a:solidFill>
                <a:effectLst/>
              </a:rPr>
              <a:t>:</a:t>
            </a:r>
            <a:r>
              <a:rPr lang="en-US" sz="2800" dirty="0">
                <a:solidFill>
                  <a:srgbClr val="FF0000"/>
                </a:solidFill>
                <a:effectLst/>
              </a:rPr>
              <a:t> </a:t>
            </a:r>
          </a:p>
          <a:p>
            <a:pPr indent="-228600">
              <a:lnSpc>
                <a:spcPct val="90000"/>
              </a:lnSpc>
              <a:spcAft>
                <a:spcPts val="1000"/>
              </a:spcAft>
              <a:buFont typeface="Arial" panose="020B0604020202020204" pitchFamily="34" charset="0"/>
              <a:buChar char="•"/>
            </a:pPr>
            <a:r>
              <a:rPr lang="en-US" sz="2800" dirty="0"/>
              <a:t>*</a:t>
            </a:r>
            <a:r>
              <a:rPr lang="en-US" sz="2800" dirty="0" err="1">
                <a:effectLst/>
              </a:rPr>
              <a:t>Günlük</a:t>
            </a:r>
            <a:r>
              <a:rPr lang="en-US" sz="2800" dirty="0">
                <a:effectLst/>
              </a:rPr>
              <a:t> </a:t>
            </a:r>
            <a:r>
              <a:rPr lang="en-US" sz="2800" dirty="0" err="1">
                <a:effectLst/>
              </a:rPr>
              <a:t>hayatta</a:t>
            </a:r>
            <a:r>
              <a:rPr lang="en-US" sz="2800" dirty="0">
                <a:effectLst/>
              </a:rPr>
              <a:t> </a:t>
            </a:r>
            <a:r>
              <a:rPr lang="en-US" sz="2800" dirty="0" err="1">
                <a:effectLst/>
              </a:rPr>
              <a:t>spor</a:t>
            </a:r>
            <a:r>
              <a:rPr lang="en-US" sz="2800" dirty="0">
                <a:effectLst/>
              </a:rPr>
              <a:t> </a:t>
            </a:r>
            <a:r>
              <a:rPr lang="en-US" sz="2800" dirty="0" err="1">
                <a:effectLst/>
              </a:rPr>
              <a:t>yapmak</a:t>
            </a:r>
            <a:r>
              <a:rPr lang="en-US" sz="2800" dirty="0">
                <a:effectLst/>
              </a:rPr>
              <a:t>, </a:t>
            </a:r>
            <a:r>
              <a:rPr lang="en-US" sz="2800" dirty="0" err="1">
                <a:effectLst/>
              </a:rPr>
              <a:t>ders</a:t>
            </a:r>
            <a:r>
              <a:rPr lang="en-US" sz="2800" dirty="0">
                <a:effectLst/>
              </a:rPr>
              <a:t> </a:t>
            </a:r>
            <a:r>
              <a:rPr lang="en-US" sz="2800" dirty="0" err="1">
                <a:effectLst/>
              </a:rPr>
              <a:t>çalışmak</a:t>
            </a:r>
            <a:r>
              <a:rPr lang="en-US" sz="2800" dirty="0">
                <a:effectLst/>
              </a:rPr>
              <a:t> </a:t>
            </a:r>
            <a:r>
              <a:rPr lang="en-US" sz="2800" dirty="0" err="1">
                <a:effectLst/>
              </a:rPr>
              <a:t>gibi</a:t>
            </a:r>
            <a:r>
              <a:rPr lang="en-US" sz="2800" dirty="0">
                <a:effectLst/>
              </a:rPr>
              <a:t> </a:t>
            </a:r>
            <a:r>
              <a:rPr lang="en-US" sz="2800" dirty="0" err="1">
                <a:effectLst/>
              </a:rPr>
              <a:t>birçok</a:t>
            </a:r>
            <a:r>
              <a:rPr lang="en-US" sz="2800" dirty="0">
                <a:effectLst/>
              </a:rPr>
              <a:t> </a:t>
            </a:r>
            <a:r>
              <a:rPr lang="en-US" sz="2800" dirty="0" err="1">
                <a:effectLst/>
              </a:rPr>
              <a:t>faaliyeti</a:t>
            </a:r>
            <a:r>
              <a:rPr lang="en-US" sz="2800" dirty="0">
                <a:effectLst/>
              </a:rPr>
              <a:t> </a:t>
            </a:r>
            <a:r>
              <a:rPr lang="en-US" sz="2800" dirty="0" err="1">
                <a:effectLst/>
              </a:rPr>
              <a:t>gerçekleştirmek</a:t>
            </a:r>
            <a:r>
              <a:rPr lang="en-US" sz="2800" dirty="0">
                <a:effectLst/>
              </a:rPr>
              <a:t> için ihtiyaç </a:t>
            </a:r>
            <a:r>
              <a:rPr lang="en-US" sz="2800" dirty="0" err="1">
                <a:effectLst/>
              </a:rPr>
              <a:t>duyduğumuz</a:t>
            </a:r>
            <a:r>
              <a:rPr lang="en-US" sz="2800" dirty="0">
                <a:effectLst/>
              </a:rPr>
              <a:t> </a:t>
            </a:r>
            <a:r>
              <a:rPr lang="en-US" sz="2800" dirty="0" err="1">
                <a:effectLst/>
              </a:rPr>
              <a:t>enerjiyi</a:t>
            </a:r>
            <a:r>
              <a:rPr lang="en-US" sz="2800" dirty="0">
                <a:effectLst/>
              </a:rPr>
              <a:t> </a:t>
            </a:r>
            <a:r>
              <a:rPr lang="en-US" sz="2800" dirty="0" err="1">
                <a:effectLst/>
              </a:rPr>
              <a:t>öncelikle</a:t>
            </a:r>
            <a:r>
              <a:rPr lang="en-US" sz="2800" dirty="0">
                <a:effectLst/>
              </a:rPr>
              <a:t> </a:t>
            </a:r>
            <a:r>
              <a:rPr lang="en-US" sz="2800" dirty="0" err="1">
                <a:effectLst/>
              </a:rPr>
              <a:t>karbonhidratlardan</a:t>
            </a:r>
            <a:r>
              <a:rPr lang="en-US" sz="2800" dirty="0">
                <a:effectLst/>
              </a:rPr>
              <a:t> </a:t>
            </a:r>
            <a:r>
              <a:rPr lang="en-US" sz="2800" dirty="0" err="1">
                <a:effectLst/>
              </a:rPr>
              <a:t>karşılarız</a:t>
            </a:r>
            <a:r>
              <a:rPr lang="en-US" sz="2800" dirty="0">
                <a:effectLst/>
              </a:rPr>
              <a:t>. </a:t>
            </a:r>
          </a:p>
          <a:p>
            <a:pPr indent="-228600">
              <a:lnSpc>
                <a:spcPct val="90000"/>
              </a:lnSpc>
              <a:spcAft>
                <a:spcPts val="1000"/>
              </a:spcAft>
              <a:buFont typeface="Arial" panose="020B0604020202020204" pitchFamily="34" charset="0"/>
              <a:buChar char="•"/>
            </a:pPr>
            <a:r>
              <a:rPr lang="en-US" sz="2800" dirty="0"/>
              <a:t>*</a:t>
            </a:r>
            <a:r>
              <a:rPr lang="en-US" sz="2800" dirty="0" err="1">
                <a:effectLst/>
              </a:rPr>
              <a:t>Vücudumuza</a:t>
            </a:r>
            <a:r>
              <a:rPr lang="en-US" sz="2800" dirty="0">
                <a:effectLst/>
              </a:rPr>
              <a:t> </a:t>
            </a:r>
            <a:r>
              <a:rPr lang="en-US" sz="2800" b="1" u="sng" dirty="0" err="1">
                <a:solidFill>
                  <a:srgbClr val="FF0000"/>
                </a:solidFill>
                <a:effectLst/>
              </a:rPr>
              <a:t>enerji</a:t>
            </a:r>
            <a:r>
              <a:rPr lang="en-US" sz="2800" dirty="0">
                <a:solidFill>
                  <a:srgbClr val="FF0000"/>
                </a:solidFill>
                <a:effectLst/>
              </a:rPr>
              <a:t> </a:t>
            </a:r>
            <a:r>
              <a:rPr lang="en-US" sz="2800" dirty="0">
                <a:effectLst/>
              </a:rPr>
              <a:t>veren </a:t>
            </a:r>
            <a:r>
              <a:rPr lang="en-US" sz="2800" dirty="0" err="1">
                <a:effectLst/>
              </a:rPr>
              <a:t>besin</a:t>
            </a:r>
            <a:r>
              <a:rPr lang="en-US" sz="2800" dirty="0">
                <a:effectLst/>
              </a:rPr>
              <a:t> </a:t>
            </a:r>
            <a:r>
              <a:rPr lang="en-US" sz="2800" dirty="0" err="1">
                <a:effectLst/>
              </a:rPr>
              <a:t>grubu</a:t>
            </a:r>
            <a:r>
              <a:rPr lang="en-US" sz="2800" dirty="0">
                <a:effectLst/>
              </a:rPr>
              <a:t> </a:t>
            </a:r>
            <a:r>
              <a:rPr lang="en-US" sz="2800" b="1" u="sng" dirty="0" err="1">
                <a:solidFill>
                  <a:srgbClr val="FF0000"/>
                </a:solidFill>
                <a:effectLst/>
              </a:rPr>
              <a:t>karbonhidratlardır</a:t>
            </a:r>
            <a:r>
              <a:rPr lang="en-US" sz="2800" dirty="0">
                <a:effectLst/>
              </a:rPr>
              <a:t>. </a:t>
            </a:r>
          </a:p>
          <a:p>
            <a:pPr indent="-228600">
              <a:lnSpc>
                <a:spcPct val="90000"/>
              </a:lnSpc>
              <a:spcAft>
                <a:spcPts val="1000"/>
              </a:spcAft>
              <a:buFont typeface="Arial" panose="020B0604020202020204" pitchFamily="34" charset="0"/>
              <a:buChar char="•"/>
            </a:pPr>
            <a:r>
              <a:rPr lang="en-US" sz="2800" dirty="0"/>
              <a:t>*</a:t>
            </a:r>
            <a:r>
              <a:rPr lang="en-US" sz="2800" dirty="0" err="1">
                <a:effectLst/>
              </a:rPr>
              <a:t>Unlu</a:t>
            </a:r>
            <a:r>
              <a:rPr lang="en-US" sz="2800" dirty="0">
                <a:effectLst/>
              </a:rPr>
              <a:t> </a:t>
            </a:r>
            <a:r>
              <a:rPr lang="en-US" sz="2800" dirty="0" err="1">
                <a:effectLst/>
              </a:rPr>
              <a:t>gıdalar</a:t>
            </a:r>
            <a:r>
              <a:rPr lang="en-US" sz="2800" dirty="0">
                <a:effectLst/>
              </a:rPr>
              <a:t>, </a:t>
            </a:r>
            <a:r>
              <a:rPr lang="en-US" sz="2800" dirty="0" err="1">
                <a:effectLst/>
              </a:rPr>
              <a:t>tatlılar</a:t>
            </a:r>
            <a:r>
              <a:rPr lang="en-US" sz="2800" dirty="0">
                <a:effectLst/>
              </a:rPr>
              <a:t>, </a:t>
            </a:r>
            <a:r>
              <a:rPr lang="en-US" sz="2800" dirty="0" err="1">
                <a:effectLst/>
              </a:rPr>
              <a:t>pirinç</a:t>
            </a:r>
            <a:r>
              <a:rPr lang="en-US" sz="2800" dirty="0">
                <a:effectLst/>
              </a:rPr>
              <a:t>, </a:t>
            </a:r>
            <a:r>
              <a:rPr lang="en-US" sz="2800" dirty="0" err="1">
                <a:effectLst/>
              </a:rPr>
              <a:t>patates</a:t>
            </a:r>
            <a:r>
              <a:rPr lang="en-US" sz="2800" dirty="0">
                <a:effectLst/>
              </a:rPr>
              <a:t>, </a:t>
            </a:r>
            <a:r>
              <a:rPr lang="en-US" sz="2800" dirty="0" err="1">
                <a:effectLst/>
              </a:rPr>
              <a:t>bal</a:t>
            </a:r>
            <a:r>
              <a:rPr lang="en-US" sz="2800" dirty="0">
                <a:effectLst/>
              </a:rPr>
              <a:t> ve </a:t>
            </a:r>
            <a:r>
              <a:rPr lang="en-US" sz="2800" dirty="0" err="1">
                <a:effectLst/>
              </a:rPr>
              <a:t>şeker</a:t>
            </a:r>
            <a:r>
              <a:rPr lang="en-US" sz="2800" dirty="0">
                <a:effectLst/>
              </a:rPr>
              <a:t> </a:t>
            </a:r>
            <a:r>
              <a:rPr lang="en-US" sz="2800" dirty="0" err="1">
                <a:effectLst/>
              </a:rPr>
              <a:t>pancarı</a:t>
            </a:r>
            <a:r>
              <a:rPr lang="en-US" sz="2800" dirty="0">
                <a:effectLst/>
              </a:rPr>
              <a:t> karbonhidrat </a:t>
            </a:r>
            <a:r>
              <a:rPr lang="en-US" sz="2800" dirty="0" err="1">
                <a:effectLst/>
              </a:rPr>
              <a:t>bakımından</a:t>
            </a:r>
            <a:r>
              <a:rPr lang="en-US" sz="2800" dirty="0">
                <a:effectLst/>
              </a:rPr>
              <a:t> </a:t>
            </a:r>
            <a:r>
              <a:rPr lang="en-US" sz="2800" dirty="0" err="1">
                <a:effectLst/>
              </a:rPr>
              <a:t>zengindir</a:t>
            </a:r>
            <a:r>
              <a:rPr lang="en-US" sz="2800" dirty="0">
                <a:effectLst/>
              </a:rPr>
              <a:t>.</a:t>
            </a:r>
          </a:p>
        </p:txBody>
      </p:sp>
      <p:pic>
        <p:nvPicPr>
          <p:cNvPr id="7" name="Resim 6" descr="yiyecek, tablo, tabak, çanak içeren bir resim&#10;&#10;Açıklama otomatik olarak oluşturuldu">
            <a:extLst>
              <a:ext uri="{FF2B5EF4-FFF2-40B4-BE49-F238E27FC236}">
                <a16:creationId xmlns:a16="http://schemas.microsoft.com/office/drawing/2014/main" xmlns="" id="{5E1E0773-F972-4FD2-9D8A-7DA5D2809586}"/>
              </a:ext>
            </a:extLst>
          </p:cNvPr>
          <p:cNvPicPr>
            <a:picLocks noChangeAspect="1"/>
          </p:cNvPicPr>
          <p:nvPr/>
        </p:nvPicPr>
        <p:blipFill rotWithShape="1">
          <a:blip r:embed="rId2" cstate="print">
            <a:extLst>
              <a:ext uri="{28A0092B-C50C-407E-A947-70E740481C1C}">
                <a14:useLocalDpi xmlns:a14="http://schemas.microsoft.com/office/drawing/2010/main" xmlns="" val="0"/>
              </a:ext>
            </a:extLst>
          </a:blip>
          <a:srcRect l="22730" r="19186" b="1"/>
          <a:stretch/>
        </p:blipFill>
        <p:spPr>
          <a:xfrm>
            <a:off x="6621294" y="1295416"/>
            <a:ext cx="5570706" cy="5562584"/>
          </a:xfrm>
          <a:custGeom>
            <a:avLst/>
            <a:gdLst/>
            <a:ahLst/>
            <a:cxnLst/>
            <a:rect l="l" t="t" r="r" b="b"/>
            <a:pathLst>
              <a:path w="5570706" h="5562584">
                <a:moveTo>
                  <a:pt x="3374687" y="0"/>
                </a:moveTo>
                <a:cubicBezTo>
                  <a:pt x="4190094" y="0"/>
                  <a:pt x="4937956" y="289196"/>
                  <a:pt x="5521301" y="770615"/>
                </a:cubicBezTo>
                <a:lnTo>
                  <a:pt x="5570706" y="815517"/>
                </a:lnTo>
                <a:lnTo>
                  <a:pt x="5570706" y="5562584"/>
                </a:lnTo>
                <a:lnTo>
                  <a:pt x="808135" y="5562584"/>
                </a:lnTo>
                <a:lnTo>
                  <a:pt x="770615" y="5521302"/>
                </a:lnTo>
                <a:cubicBezTo>
                  <a:pt x="289196" y="4937957"/>
                  <a:pt x="0" y="4190095"/>
                  <a:pt x="0" y="3374687"/>
                </a:cubicBezTo>
                <a:cubicBezTo>
                  <a:pt x="0" y="1510899"/>
                  <a:pt x="1510899" y="0"/>
                  <a:pt x="3374687" y="0"/>
                </a:cubicBezTo>
                <a:close/>
              </a:path>
            </a:pathLst>
          </a:custGeom>
        </p:spPr>
      </p:pic>
      <p:sp>
        <p:nvSpPr>
          <p:cNvPr id="14" name="Oval 13">
            <a:extLst>
              <a:ext uri="{FF2B5EF4-FFF2-40B4-BE49-F238E27FC236}">
                <a16:creationId xmlns:a16="http://schemas.microsoft.com/office/drawing/2014/main" xmlns="" id="{1D460C86-854F-4FB3-ABC2-E823D8FEB9DB}"/>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6643451" y="1656147"/>
            <a:ext cx="546100" cy="5461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6" name="Arc 15">
            <a:extLst>
              <a:ext uri="{FF2B5EF4-FFF2-40B4-BE49-F238E27FC236}">
                <a16:creationId xmlns:a16="http://schemas.microsoft.com/office/drawing/2014/main" xmlns="" id="{BB48116A-278A-4CC5-89D3-9DE8E8FF1245}"/>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8134739" y="587516"/>
            <a:ext cx="2987899" cy="2987899"/>
          </a:xfrm>
          <a:prstGeom prst="arc">
            <a:avLst>
              <a:gd name="adj1" fmla="val 15817365"/>
              <a:gd name="adj2" fmla="val 1781380"/>
            </a:avLst>
          </a:prstGeom>
          <a:ln w="127000" cap="rnd">
            <a:solidFill>
              <a:schemeClr val="accent4"/>
            </a:solidFill>
            <a:prstDash val="dash"/>
            <a:miter lim="800000"/>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Tree>
    <p:extLst>
      <p:ext uri="{BB962C8B-B14F-4D97-AF65-F5344CB8AC3E}">
        <p14:creationId xmlns:p14="http://schemas.microsoft.com/office/powerpoint/2010/main" xmlns="" val="13748715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xmlns="" id="{2EB492CD-616E-47F8-933B-5E2D952A0593}"/>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bwMode="white">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Arc 11">
            <a:extLst>
              <a:ext uri="{FF2B5EF4-FFF2-40B4-BE49-F238E27FC236}">
                <a16:creationId xmlns:a16="http://schemas.microsoft.com/office/drawing/2014/main" xmlns="" id="{59383CF9-23B5-4335-9B21-1791C4CF1C75}"/>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rot="3967198" flipH="1">
            <a:off x="8631348" y="490493"/>
            <a:ext cx="2987899" cy="2987899"/>
          </a:xfrm>
          <a:prstGeom prst="arc">
            <a:avLst>
              <a:gd name="adj1" fmla="val 14441841"/>
              <a:gd name="adj2" fmla="val 0"/>
            </a:avLst>
          </a:prstGeom>
          <a:ln w="127000" cap="rnd">
            <a:solidFill>
              <a:schemeClr val="accent4"/>
            </a:solidFill>
            <a:prstDash val="dash"/>
            <a:miter lim="800000"/>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14" name="Freeform: Shape 13">
            <a:extLst>
              <a:ext uri="{FF2B5EF4-FFF2-40B4-BE49-F238E27FC236}">
                <a16:creationId xmlns:a16="http://schemas.microsoft.com/office/drawing/2014/main" xmlns="" id="{0007FE00-9498-4706-B255-6437B0252C02}"/>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flipH="1">
            <a:off x="0" y="5486400"/>
            <a:ext cx="2672863" cy="1371600"/>
          </a:xfrm>
          <a:custGeom>
            <a:avLst/>
            <a:gdLst>
              <a:gd name="connsiteX0" fmla="*/ 1721734 w 2672863"/>
              <a:gd name="connsiteY0" fmla="*/ 0 h 1371600"/>
              <a:gd name="connsiteX1" fmla="*/ 2564444 w 2672863"/>
              <a:gd name="connsiteY1" fmla="*/ 213382 h 1371600"/>
              <a:gd name="connsiteX2" fmla="*/ 2672863 w 2672863"/>
              <a:gd name="connsiteY2" fmla="*/ 279248 h 1371600"/>
              <a:gd name="connsiteX3" fmla="*/ 2672863 w 2672863"/>
              <a:gd name="connsiteY3" fmla="*/ 1371600 h 1371600"/>
              <a:gd name="connsiteX4" fmla="*/ 0 w 2672863"/>
              <a:gd name="connsiteY4" fmla="*/ 1371600 h 1371600"/>
              <a:gd name="connsiteX5" fmla="*/ 33268 w 2672863"/>
              <a:gd name="connsiteY5" fmla="*/ 1242216 h 1371600"/>
              <a:gd name="connsiteX6" fmla="*/ 1721734 w 2672863"/>
              <a:gd name="connsiteY6" fmla="*/ 0 h 137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72863" h="1371600">
                <a:moveTo>
                  <a:pt x="1721734" y="0"/>
                </a:moveTo>
                <a:cubicBezTo>
                  <a:pt x="2026863" y="0"/>
                  <a:pt x="2313937" y="77299"/>
                  <a:pt x="2564444" y="213382"/>
                </a:cubicBezTo>
                <a:lnTo>
                  <a:pt x="2672863" y="279248"/>
                </a:lnTo>
                <a:lnTo>
                  <a:pt x="2672863" y="1371600"/>
                </a:lnTo>
                <a:lnTo>
                  <a:pt x="0" y="1371600"/>
                </a:lnTo>
                <a:lnTo>
                  <a:pt x="33268" y="1242216"/>
                </a:lnTo>
                <a:cubicBezTo>
                  <a:pt x="257110" y="522539"/>
                  <a:pt x="928399" y="0"/>
                  <a:pt x="1721734"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Resim 4" descr="yiyecek, tabak, tablo, iç mekan içeren bir resim&#10;&#10;Açıklama otomatik olarak oluşturuldu">
            <a:extLst>
              <a:ext uri="{FF2B5EF4-FFF2-40B4-BE49-F238E27FC236}">
                <a16:creationId xmlns:a16="http://schemas.microsoft.com/office/drawing/2014/main" xmlns="" id="{3FBDE031-33DC-4690-B5BD-1FD83F0764D1}"/>
              </a:ext>
            </a:extLst>
          </p:cNvPr>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703182" y="1916885"/>
            <a:ext cx="4777381" cy="2854485"/>
          </a:xfrm>
          <a:custGeom>
            <a:avLst/>
            <a:gdLst/>
            <a:ahLst/>
            <a:cxnLst/>
            <a:rect l="l" t="t" r="r" b="b"/>
            <a:pathLst>
              <a:path w="4777381" h="5643794">
                <a:moveTo>
                  <a:pt x="143704" y="0"/>
                </a:moveTo>
                <a:lnTo>
                  <a:pt x="4633677" y="0"/>
                </a:lnTo>
                <a:cubicBezTo>
                  <a:pt x="4713043" y="0"/>
                  <a:pt x="4777381" y="64338"/>
                  <a:pt x="4777381" y="143704"/>
                </a:cubicBezTo>
                <a:lnTo>
                  <a:pt x="4777381" y="5500090"/>
                </a:lnTo>
                <a:cubicBezTo>
                  <a:pt x="4777381" y="5579456"/>
                  <a:pt x="4713043" y="5643794"/>
                  <a:pt x="4633677" y="5643794"/>
                </a:cubicBezTo>
                <a:lnTo>
                  <a:pt x="143704" y="5643794"/>
                </a:lnTo>
                <a:cubicBezTo>
                  <a:pt x="64338" y="5643794"/>
                  <a:pt x="0" y="5579456"/>
                  <a:pt x="0" y="5500090"/>
                </a:cubicBezTo>
                <a:lnTo>
                  <a:pt x="0" y="143704"/>
                </a:lnTo>
                <a:cubicBezTo>
                  <a:pt x="0" y="64338"/>
                  <a:pt x="64338" y="0"/>
                  <a:pt x="143704" y="0"/>
                </a:cubicBezTo>
                <a:close/>
              </a:path>
            </a:pathLst>
          </a:custGeom>
        </p:spPr>
      </p:pic>
      <p:sp>
        <p:nvSpPr>
          <p:cNvPr id="3" name="İçerik Yer Tutucusu 2">
            <a:extLst>
              <a:ext uri="{FF2B5EF4-FFF2-40B4-BE49-F238E27FC236}">
                <a16:creationId xmlns:a16="http://schemas.microsoft.com/office/drawing/2014/main" xmlns="" id="{58CBE7AF-BE3E-42F4-A67C-41366BB99B86}"/>
              </a:ext>
            </a:extLst>
          </p:cNvPr>
          <p:cNvSpPr>
            <a:spLocks noGrp="1"/>
          </p:cNvSpPr>
          <p:nvPr>
            <p:ph idx="1"/>
          </p:nvPr>
        </p:nvSpPr>
        <p:spPr>
          <a:xfrm>
            <a:off x="5894962" y="1148316"/>
            <a:ext cx="5458838" cy="5028647"/>
          </a:xfrm>
        </p:spPr>
        <p:txBody>
          <a:bodyPr>
            <a:normAutofit fontScale="92500" lnSpcReduction="10000"/>
          </a:bodyPr>
          <a:lstStyle/>
          <a:p>
            <a:r>
              <a:rPr lang="tr-TR" sz="3200" b="1" u="sng" dirty="0">
                <a:solidFill>
                  <a:srgbClr val="FF0000"/>
                </a:solidFill>
                <a:effectLst/>
                <a:latin typeface="Comic Sans MS" panose="030F0702030302020204" pitchFamily="66" charset="0"/>
                <a:ea typeface="Calibri" panose="020F0502020204030204" pitchFamily="34" charset="0"/>
                <a:cs typeface="Times New Roman" panose="02020603050405020304" pitchFamily="18" charset="0"/>
              </a:rPr>
              <a:t>Proteinler:</a:t>
            </a:r>
            <a:r>
              <a:rPr lang="tr-TR" sz="3200" dirty="0">
                <a:effectLst/>
                <a:latin typeface="Comic Sans MS" panose="030F0702030302020204" pitchFamily="66" charset="0"/>
                <a:ea typeface="Calibri" panose="020F0502020204030204" pitchFamily="34" charset="0"/>
                <a:cs typeface="Times New Roman" panose="02020603050405020304" pitchFamily="18" charset="0"/>
              </a:rPr>
              <a:t> </a:t>
            </a:r>
          </a:p>
          <a:p>
            <a:r>
              <a:rPr lang="tr-TR" sz="3200" dirty="0">
                <a:effectLst/>
                <a:latin typeface="Comic Sans MS" panose="030F0702030302020204" pitchFamily="66" charset="0"/>
                <a:ea typeface="Calibri" panose="020F0502020204030204" pitchFamily="34" charset="0"/>
                <a:cs typeface="Times New Roman" panose="02020603050405020304" pitchFamily="18" charset="0"/>
              </a:rPr>
              <a:t>Büyüme ve gelişmede, yaraların, kesik ve kırıkların iyileşmesinde, yıpranıp hasar gören yapıların onarımında gereksinim duyulan besin grubu </a:t>
            </a:r>
            <a:r>
              <a:rPr lang="tr-TR" sz="3200" b="1" dirty="0">
                <a:solidFill>
                  <a:srgbClr val="FF0000"/>
                </a:solidFill>
                <a:effectLst/>
                <a:latin typeface="Comic Sans MS" panose="030F0702030302020204" pitchFamily="66" charset="0"/>
                <a:ea typeface="Calibri" panose="020F0502020204030204" pitchFamily="34" charset="0"/>
                <a:cs typeface="Times New Roman" panose="02020603050405020304" pitchFamily="18" charset="0"/>
              </a:rPr>
              <a:t>proteinlerdir. </a:t>
            </a:r>
          </a:p>
          <a:p>
            <a:r>
              <a:rPr lang="tr-TR" sz="3200" dirty="0">
                <a:effectLst/>
                <a:latin typeface="Comic Sans MS" panose="030F0702030302020204" pitchFamily="66" charset="0"/>
                <a:ea typeface="Calibri" panose="020F0502020204030204" pitchFamily="34" charset="0"/>
                <a:cs typeface="Times New Roman" panose="02020603050405020304" pitchFamily="18" charset="0"/>
              </a:rPr>
              <a:t>Et, balık, yumurta, süt ve süt ürünleri, baklagiller(nohut, mercimek, fasulye) protein bakımından zengindir.</a:t>
            </a:r>
            <a:endParaRPr lang="tr-TR" sz="3200" dirty="0">
              <a:effectLst/>
              <a:latin typeface="Calibri" panose="020F0502020204030204" pitchFamily="34" charset="0"/>
              <a:ea typeface="Calibri" panose="020F0502020204030204" pitchFamily="34" charset="0"/>
              <a:cs typeface="Times New Roman" panose="02020603050405020304" pitchFamily="18" charset="0"/>
            </a:endParaRPr>
          </a:p>
          <a:p>
            <a:endParaRPr lang="tr-TR" sz="3200" dirty="0"/>
          </a:p>
        </p:txBody>
      </p:sp>
    </p:spTree>
    <p:extLst>
      <p:ext uri="{BB962C8B-B14F-4D97-AF65-F5344CB8AC3E}">
        <p14:creationId xmlns:p14="http://schemas.microsoft.com/office/powerpoint/2010/main" xmlns="" val="403972773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xmlns="" id="{53E60C6D-4E85-4E14-BCDF-BF15C241F7CA}"/>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İçerik Yer Tutucusu 2">
            <a:extLst>
              <a:ext uri="{FF2B5EF4-FFF2-40B4-BE49-F238E27FC236}">
                <a16:creationId xmlns:a16="http://schemas.microsoft.com/office/drawing/2014/main" xmlns="" id="{CC501BB9-1579-4A6F-AB1C-7BD4905F0B09}"/>
              </a:ext>
            </a:extLst>
          </p:cNvPr>
          <p:cNvSpPr>
            <a:spLocks noGrp="1"/>
          </p:cNvSpPr>
          <p:nvPr>
            <p:ph idx="1"/>
          </p:nvPr>
        </p:nvSpPr>
        <p:spPr>
          <a:xfrm>
            <a:off x="633456" y="569843"/>
            <a:ext cx="5397237" cy="5728179"/>
          </a:xfrm>
        </p:spPr>
        <p:txBody>
          <a:bodyPr>
            <a:normAutofit/>
          </a:bodyPr>
          <a:lstStyle/>
          <a:p>
            <a:r>
              <a:rPr lang="tr-TR" b="1" u="sng" dirty="0">
                <a:solidFill>
                  <a:srgbClr val="FF0000"/>
                </a:solidFill>
                <a:effectLst/>
                <a:latin typeface="Comic Sans MS" panose="030F0702030302020204" pitchFamily="66" charset="0"/>
                <a:ea typeface="Calibri" panose="020F0502020204030204" pitchFamily="34" charset="0"/>
                <a:cs typeface="Times New Roman" panose="02020603050405020304" pitchFamily="18" charset="0"/>
              </a:rPr>
              <a:t>Yağlar:</a:t>
            </a:r>
            <a:r>
              <a:rPr lang="tr-TR" dirty="0">
                <a:solidFill>
                  <a:srgbClr val="FF0000"/>
                </a:solidFill>
                <a:effectLst/>
                <a:latin typeface="Comic Sans MS" panose="030F0702030302020204" pitchFamily="66" charset="0"/>
                <a:ea typeface="Calibri" panose="020F0502020204030204" pitchFamily="34" charset="0"/>
                <a:cs typeface="Times New Roman" panose="02020603050405020304" pitchFamily="18" charset="0"/>
              </a:rPr>
              <a:t> </a:t>
            </a:r>
          </a:p>
          <a:p>
            <a:r>
              <a:rPr lang="tr-TR" dirty="0">
                <a:effectLst/>
                <a:latin typeface="Comic Sans MS" panose="030F0702030302020204" pitchFamily="66" charset="0"/>
                <a:ea typeface="Calibri" panose="020F0502020204030204" pitchFamily="34" charset="0"/>
                <a:cs typeface="Times New Roman" panose="02020603050405020304" pitchFamily="18" charset="0"/>
              </a:rPr>
              <a:t>Karbonhidratlar dışında enerji verici özelliği bulunan besin grubu yağlardır.</a:t>
            </a:r>
          </a:p>
          <a:p>
            <a:r>
              <a:rPr lang="tr-TR" dirty="0">
                <a:effectLst/>
                <a:latin typeface="Comic Sans MS" panose="030F0702030302020204" pitchFamily="66" charset="0"/>
                <a:ea typeface="Calibri" panose="020F0502020204030204" pitchFamily="34" charset="0"/>
                <a:cs typeface="Times New Roman" panose="02020603050405020304" pitchFamily="18" charset="0"/>
              </a:rPr>
              <a:t>Karbonhidratlardan sağladığımız enerji yetersiz kaldığında gerekli enerjiyi yağlardan elde ederiz. </a:t>
            </a:r>
          </a:p>
          <a:p>
            <a:r>
              <a:rPr lang="tr-TR" dirty="0">
                <a:effectLst/>
                <a:latin typeface="Comic Sans MS" panose="030F0702030302020204" pitchFamily="66" charset="0"/>
                <a:ea typeface="Calibri" panose="020F0502020204030204" pitchFamily="34" charset="0"/>
                <a:cs typeface="Times New Roman" panose="02020603050405020304" pitchFamily="18" charset="0"/>
              </a:rPr>
              <a:t>İhtiyaç fazlası yağlar derinin altında ve belli bölgelerde depolanır.</a:t>
            </a:r>
          </a:p>
          <a:p>
            <a:r>
              <a:rPr lang="tr-TR" dirty="0">
                <a:effectLst/>
                <a:latin typeface="Comic Sans MS" panose="030F0702030302020204" pitchFamily="66" charset="0"/>
                <a:ea typeface="Calibri" panose="020F0502020204030204" pitchFamily="34" charset="0"/>
                <a:cs typeface="Times New Roman" panose="02020603050405020304" pitchFamily="18" charset="0"/>
              </a:rPr>
              <a:t>Zeytin, ayçiçeği, ceviz, fındık, susam, soya, tereyağı vb.</a:t>
            </a:r>
            <a:endParaRPr lang="tr-TR" dirty="0">
              <a:effectLst/>
              <a:latin typeface="Calibri" panose="020F0502020204030204" pitchFamily="34" charset="0"/>
              <a:ea typeface="Calibri" panose="020F0502020204030204" pitchFamily="34" charset="0"/>
              <a:cs typeface="Times New Roman" panose="02020603050405020304" pitchFamily="18" charset="0"/>
            </a:endParaRPr>
          </a:p>
          <a:p>
            <a:endParaRPr lang="tr-TR" dirty="0"/>
          </a:p>
        </p:txBody>
      </p:sp>
      <p:pic>
        <p:nvPicPr>
          <p:cNvPr id="5" name="Resim 4" descr="tablo, yiyecek, iç mekan, oturma içeren bir resim&#10;&#10;Açıklama otomatik olarak oluşturuldu">
            <a:extLst>
              <a:ext uri="{FF2B5EF4-FFF2-40B4-BE49-F238E27FC236}">
                <a16:creationId xmlns:a16="http://schemas.microsoft.com/office/drawing/2014/main" xmlns="" id="{2DD8AA55-1B5E-4FF2-A211-0F96A6C9D546}"/>
              </a:ext>
            </a:extLst>
          </p:cNvPr>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6798100" y="706812"/>
            <a:ext cx="4555700" cy="2517024"/>
          </a:xfrm>
          <a:custGeom>
            <a:avLst/>
            <a:gdLst/>
            <a:ahLst/>
            <a:cxnLst/>
            <a:rect l="l" t="t" r="r" b="b"/>
            <a:pathLst>
              <a:path w="4438338" h="2323972">
                <a:moveTo>
                  <a:pt x="69905" y="0"/>
                </a:moveTo>
                <a:lnTo>
                  <a:pt x="4368433" y="0"/>
                </a:lnTo>
                <a:cubicBezTo>
                  <a:pt x="4407040" y="0"/>
                  <a:pt x="4438338" y="31298"/>
                  <a:pt x="4438338" y="69905"/>
                </a:cubicBezTo>
                <a:lnTo>
                  <a:pt x="4438338" y="2254067"/>
                </a:lnTo>
                <a:cubicBezTo>
                  <a:pt x="4438338" y="2292674"/>
                  <a:pt x="4407040" y="2323972"/>
                  <a:pt x="4368433" y="2323972"/>
                </a:cubicBezTo>
                <a:lnTo>
                  <a:pt x="69905" y="2323972"/>
                </a:lnTo>
                <a:cubicBezTo>
                  <a:pt x="31298" y="2323972"/>
                  <a:pt x="0" y="2292674"/>
                  <a:pt x="0" y="2254067"/>
                </a:cubicBezTo>
                <a:lnTo>
                  <a:pt x="0" y="69905"/>
                </a:lnTo>
                <a:cubicBezTo>
                  <a:pt x="0" y="31298"/>
                  <a:pt x="31298" y="0"/>
                  <a:pt x="69905" y="0"/>
                </a:cubicBezTo>
                <a:close/>
              </a:path>
            </a:pathLst>
          </a:custGeom>
        </p:spPr>
      </p:pic>
      <p:sp>
        <p:nvSpPr>
          <p:cNvPr id="14" name="Freeform: Shape 13">
            <a:extLst>
              <a:ext uri="{FF2B5EF4-FFF2-40B4-BE49-F238E27FC236}">
                <a16:creationId xmlns:a16="http://schemas.microsoft.com/office/drawing/2014/main" xmlns="" id="{7D42D292-4C48-479B-9E59-E29CD9871C0C}"/>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9519137" y="5486400"/>
            <a:ext cx="2672863" cy="1371600"/>
          </a:xfrm>
          <a:custGeom>
            <a:avLst/>
            <a:gdLst>
              <a:gd name="connsiteX0" fmla="*/ 1721734 w 2672863"/>
              <a:gd name="connsiteY0" fmla="*/ 0 h 1371600"/>
              <a:gd name="connsiteX1" fmla="*/ 2564444 w 2672863"/>
              <a:gd name="connsiteY1" fmla="*/ 213382 h 1371600"/>
              <a:gd name="connsiteX2" fmla="*/ 2672863 w 2672863"/>
              <a:gd name="connsiteY2" fmla="*/ 279248 h 1371600"/>
              <a:gd name="connsiteX3" fmla="*/ 2672863 w 2672863"/>
              <a:gd name="connsiteY3" fmla="*/ 1371600 h 1371600"/>
              <a:gd name="connsiteX4" fmla="*/ 0 w 2672863"/>
              <a:gd name="connsiteY4" fmla="*/ 1371600 h 1371600"/>
              <a:gd name="connsiteX5" fmla="*/ 33268 w 2672863"/>
              <a:gd name="connsiteY5" fmla="*/ 1242216 h 1371600"/>
              <a:gd name="connsiteX6" fmla="*/ 1721734 w 2672863"/>
              <a:gd name="connsiteY6" fmla="*/ 0 h 137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72863" h="1371600">
                <a:moveTo>
                  <a:pt x="1721734" y="0"/>
                </a:moveTo>
                <a:cubicBezTo>
                  <a:pt x="2026863" y="0"/>
                  <a:pt x="2313937" y="77299"/>
                  <a:pt x="2564444" y="213382"/>
                </a:cubicBezTo>
                <a:lnTo>
                  <a:pt x="2672863" y="279248"/>
                </a:lnTo>
                <a:lnTo>
                  <a:pt x="2672863" y="1371600"/>
                </a:lnTo>
                <a:lnTo>
                  <a:pt x="0" y="1371600"/>
                </a:lnTo>
                <a:lnTo>
                  <a:pt x="33268" y="1242216"/>
                </a:lnTo>
                <a:cubicBezTo>
                  <a:pt x="257110" y="522539"/>
                  <a:pt x="928399" y="0"/>
                  <a:pt x="1721734"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7" name="Resim 6" descr="şişe, tablo, iç mekan, şarap içeren bir resim&#10;&#10;Açıklama otomatik olarak oluşturuldu">
            <a:extLst>
              <a:ext uri="{FF2B5EF4-FFF2-40B4-BE49-F238E27FC236}">
                <a16:creationId xmlns:a16="http://schemas.microsoft.com/office/drawing/2014/main" xmlns="" id="{29B99A6B-F63A-4349-81CC-2991A1BE5F3F}"/>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6798100" y="3526029"/>
            <a:ext cx="4390832" cy="2733293"/>
          </a:xfrm>
          <a:custGeom>
            <a:avLst/>
            <a:gdLst/>
            <a:ahLst/>
            <a:cxnLst/>
            <a:rect l="l" t="t" r="r" b="b"/>
            <a:pathLst>
              <a:path w="4555700" h="2733294">
                <a:moveTo>
                  <a:pt x="82217" y="0"/>
                </a:moveTo>
                <a:lnTo>
                  <a:pt x="4473483" y="0"/>
                </a:lnTo>
                <a:cubicBezTo>
                  <a:pt x="4518890" y="0"/>
                  <a:pt x="4555700" y="36810"/>
                  <a:pt x="4555700" y="82217"/>
                </a:cubicBezTo>
                <a:lnTo>
                  <a:pt x="4555700" y="2651077"/>
                </a:lnTo>
                <a:cubicBezTo>
                  <a:pt x="4555700" y="2696484"/>
                  <a:pt x="4518890" y="2733294"/>
                  <a:pt x="4473483" y="2733294"/>
                </a:cubicBezTo>
                <a:lnTo>
                  <a:pt x="82217" y="2733294"/>
                </a:lnTo>
                <a:cubicBezTo>
                  <a:pt x="36810" y="2733294"/>
                  <a:pt x="0" y="2696484"/>
                  <a:pt x="0" y="2651077"/>
                </a:cubicBezTo>
                <a:lnTo>
                  <a:pt x="0" y="82217"/>
                </a:lnTo>
                <a:cubicBezTo>
                  <a:pt x="0" y="36810"/>
                  <a:pt x="36810" y="0"/>
                  <a:pt x="82217" y="0"/>
                </a:cubicBezTo>
                <a:close/>
              </a:path>
            </a:pathLst>
          </a:custGeom>
        </p:spPr>
      </p:pic>
      <p:sp>
        <p:nvSpPr>
          <p:cNvPr id="16" name="Arc 15">
            <a:extLst>
              <a:ext uri="{FF2B5EF4-FFF2-40B4-BE49-F238E27FC236}">
                <a16:creationId xmlns:a16="http://schemas.microsoft.com/office/drawing/2014/main" xmlns="" id="{533DF362-939D-4EEE-8DC4-6B54607E5611}"/>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rot="20504802" flipH="1">
            <a:off x="6443172" y="162676"/>
            <a:ext cx="4083433" cy="4083433"/>
          </a:xfrm>
          <a:prstGeom prst="arc">
            <a:avLst>
              <a:gd name="adj1" fmla="val 17445962"/>
              <a:gd name="adj2" fmla="val 0"/>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xmlns="" val="3359444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xmlns="" id="{95199994-21AE-49A2-BA0D-12E295989A9A}"/>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bwMode="white">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Resim 4">
            <a:extLst>
              <a:ext uri="{FF2B5EF4-FFF2-40B4-BE49-F238E27FC236}">
                <a16:creationId xmlns:a16="http://schemas.microsoft.com/office/drawing/2014/main" xmlns="" id="{CA709119-6BA2-43E1-A561-6E3CE63CD8E7}"/>
              </a:ext>
            </a:extLst>
          </p:cNvPr>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838199" y="652458"/>
            <a:ext cx="5440195" cy="5440195"/>
          </a:xfrm>
          <a:custGeom>
            <a:avLst/>
            <a:gdLst/>
            <a:ahLst/>
            <a:cxnLst/>
            <a:rect l="l" t="t" r="r" b="b"/>
            <a:pathLst>
              <a:path w="4643496" h="5550370">
                <a:moveTo>
                  <a:pt x="81586" y="0"/>
                </a:moveTo>
                <a:lnTo>
                  <a:pt x="4561910" y="0"/>
                </a:lnTo>
                <a:cubicBezTo>
                  <a:pt x="4606969" y="0"/>
                  <a:pt x="4643496" y="36527"/>
                  <a:pt x="4643496" y="81586"/>
                </a:cubicBezTo>
                <a:lnTo>
                  <a:pt x="4643496" y="5468784"/>
                </a:lnTo>
                <a:cubicBezTo>
                  <a:pt x="4643496" y="5513843"/>
                  <a:pt x="4606969" y="5550370"/>
                  <a:pt x="4561910" y="5550370"/>
                </a:cubicBezTo>
                <a:lnTo>
                  <a:pt x="81586" y="5550370"/>
                </a:lnTo>
                <a:cubicBezTo>
                  <a:pt x="36527" y="5550370"/>
                  <a:pt x="0" y="5513843"/>
                  <a:pt x="0" y="5468784"/>
                </a:cubicBezTo>
                <a:lnTo>
                  <a:pt x="0" y="81586"/>
                </a:lnTo>
                <a:cubicBezTo>
                  <a:pt x="0" y="36527"/>
                  <a:pt x="36527" y="0"/>
                  <a:pt x="81586" y="0"/>
                </a:cubicBezTo>
                <a:close/>
              </a:path>
            </a:pathLst>
          </a:custGeom>
        </p:spPr>
      </p:pic>
      <p:sp>
        <p:nvSpPr>
          <p:cNvPr id="12" name="Arc 11">
            <a:extLst>
              <a:ext uri="{FF2B5EF4-FFF2-40B4-BE49-F238E27FC236}">
                <a16:creationId xmlns:a16="http://schemas.microsoft.com/office/drawing/2014/main" xmlns="" id="{A2C34835-4F79-4934-B151-D68E79764C72}"/>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rot="6269068">
            <a:off x="8717845" y="3339275"/>
            <a:ext cx="2987899" cy="2987899"/>
          </a:xfrm>
          <a:prstGeom prst="arc">
            <a:avLst>
              <a:gd name="adj1" fmla="val 14441841"/>
              <a:gd name="adj2" fmla="val 0"/>
            </a:avLst>
          </a:prstGeom>
          <a:ln w="127000" cap="rnd">
            <a:solidFill>
              <a:schemeClr val="accent4">
                <a:alpha val="95000"/>
              </a:schemeClr>
            </a:solidFill>
            <a:prstDash val="dash"/>
            <a:miter lim="800000"/>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3" name="İçerik Yer Tutucusu 2">
            <a:extLst>
              <a:ext uri="{FF2B5EF4-FFF2-40B4-BE49-F238E27FC236}">
                <a16:creationId xmlns:a16="http://schemas.microsoft.com/office/drawing/2014/main" xmlns="" id="{7FD879AB-6280-458B-938E-BC4E43A7E404}"/>
              </a:ext>
            </a:extLst>
          </p:cNvPr>
          <p:cNvSpPr>
            <a:spLocks noGrp="1"/>
          </p:cNvSpPr>
          <p:nvPr>
            <p:ph idx="1"/>
          </p:nvPr>
        </p:nvSpPr>
        <p:spPr>
          <a:xfrm>
            <a:off x="6278394" y="204647"/>
            <a:ext cx="5262354" cy="6009886"/>
          </a:xfrm>
        </p:spPr>
        <p:txBody>
          <a:bodyPr>
            <a:normAutofit/>
          </a:bodyPr>
          <a:lstStyle/>
          <a:p>
            <a:pPr>
              <a:spcAft>
                <a:spcPts val="1000"/>
              </a:spcAft>
            </a:pPr>
            <a:r>
              <a:rPr lang="tr-TR" sz="3200" b="1" u="sng" dirty="0">
                <a:solidFill>
                  <a:srgbClr val="FF0000"/>
                </a:solidFill>
                <a:effectLst/>
                <a:latin typeface="Comic Sans MS" panose="030F0702030302020204" pitchFamily="66" charset="0"/>
                <a:ea typeface="Calibri" panose="020F0502020204030204" pitchFamily="34" charset="0"/>
                <a:cs typeface="Times New Roman" panose="02020603050405020304" pitchFamily="18" charset="0"/>
              </a:rPr>
              <a:t>Vitaminler:</a:t>
            </a:r>
            <a:r>
              <a:rPr lang="tr-TR" sz="3200" dirty="0">
                <a:solidFill>
                  <a:srgbClr val="FF0000"/>
                </a:solidFill>
                <a:effectLst/>
                <a:latin typeface="Comic Sans MS" panose="030F0702030302020204" pitchFamily="66" charset="0"/>
                <a:ea typeface="Calibri" panose="020F0502020204030204" pitchFamily="34" charset="0"/>
                <a:cs typeface="Times New Roman" panose="02020603050405020304" pitchFamily="18" charset="0"/>
              </a:rPr>
              <a:t> </a:t>
            </a:r>
            <a:r>
              <a:rPr lang="tr-TR" sz="3200" dirty="0">
                <a:effectLst/>
                <a:latin typeface="Comic Sans MS" panose="030F0702030302020204" pitchFamily="66" charset="0"/>
                <a:ea typeface="Calibri" panose="020F0502020204030204" pitchFamily="34" charset="0"/>
                <a:cs typeface="Times New Roman" panose="02020603050405020304" pitchFamily="18" charset="0"/>
              </a:rPr>
              <a:t>vücudumuzu hastalıklardan koruyan, vücudumuzun büyüme ve gelişmesinde diğer besinlerle birlikte görev yapan besin içerikleri vitaminlerdir. Meyve ve sebzelerde, süt ve süt ürünlerinde, balık, tavuk, kuruyemiş, gibi besinlerde ve Güneş ışığında  bol miktarda bulunur.</a:t>
            </a:r>
            <a:endParaRPr lang="tr-TR" sz="3200" dirty="0">
              <a:effectLst/>
              <a:latin typeface="Calibri" panose="020F0502020204030204" pitchFamily="34" charset="0"/>
              <a:ea typeface="Calibri" panose="020F0502020204030204" pitchFamily="34" charset="0"/>
              <a:cs typeface="Times New Roman" panose="02020603050405020304" pitchFamily="18" charset="0"/>
            </a:endParaRPr>
          </a:p>
          <a:p>
            <a:endParaRPr lang="tr-TR" sz="2400" dirty="0"/>
          </a:p>
        </p:txBody>
      </p:sp>
    </p:spTree>
    <p:extLst>
      <p:ext uri="{BB962C8B-B14F-4D97-AF65-F5344CB8AC3E}">
        <p14:creationId xmlns:p14="http://schemas.microsoft.com/office/powerpoint/2010/main" xmlns="" val="318326490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xmlns="" id="{FCFD40CB-2943-4B61-AAD8-E45D1A18D0B0}"/>
              </a:ext>
            </a:extLst>
          </p:cNvPr>
          <p:cNvSpPr>
            <a:spLocks noGrp="1"/>
          </p:cNvSpPr>
          <p:nvPr>
            <p:ph idx="1"/>
          </p:nvPr>
        </p:nvSpPr>
        <p:spPr>
          <a:xfrm>
            <a:off x="838200" y="1049448"/>
            <a:ext cx="10515600" cy="4468849"/>
          </a:xfrm>
        </p:spPr>
        <p:txBody>
          <a:bodyPr>
            <a:normAutofit/>
          </a:bodyPr>
          <a:lstStyle/>
          <a:p>
            <a:pPr>
              <a:spcAft>
                <a:spcPts val="1000"/>
              </a:spcAft>
            </a:pPr>
            <a:r>
              <a:rPr lang="tr-TR" sz="3600" dirty="0">
                <a:effectLst/>
                <a:latin typeface="Comic Sans MS" panose="030F0702030302020204" pitchFamily="66" charset="0"/>
                <a:ea typeface="Calibri" panose="020F0502020204030204" pitchFamily="34" charset="0"/>
                <a:cs typeface="Times New Roman" panose="02020603050405020304" pitchFamily="18" charset="0"/>
              </a:rPr>
              <a:t>Vitaminlerin; A, B, C, D, E ve K gibi çeşitleri vardır.</a:t>
            </a:r>
            <a:endParaRPr lang="tr-TR" sz="36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1000"/>
              </a:spcAft>
            </a:pPr>
            <a:r>
              <a:rPr lang="tr-TR" sz="3600" dirty="0">
                <a:effectLst/>
                <a:latin typeface="Comic Sans MS" panose="030F0702030302020204" pitchFamily="66" charset="0"/>
                <a:ea typeface="Calibri" panose="020F0502020204030204" pitchFamily="34" charset="0"/>
                <a:cs typeface="Times New Roman" panose="02020603050405020304" pitchFamily="18" charset="0"/>
              </a:rPr>
              <a:t>Yiyeceklerde birden fazla besin içeriği bulunur. Ancak yiyecekler bulundukları besin içeriklerine göre gruplandırılırken, içeriğinde en fazla bulunan besin içeriğine göre gruplandırılır.</a:t>
            </a:r>
            <a:endParaRPr lang="tr-TR" sz="3600" dirty="0">
              <a:effectLst/>
              <a:latin typeface="Calibri" panose="020F0502020204030204" pitchFamily="34" charset="0"/>
              <a:ea typeface="Calibri" panose="020F0502020204030204" pitchFamily="34" charset="0"/>
              <a:cs typeface="Times New Roman" panose="02020603050405020304" pitchFamily="18" charset="0"/>
            </a:endParaRPr>
          </a:p>
          <a:p>
            <a:endParaRPr lang="tr-TR" sz="3600" dirty="0"/>
          </a:p>
        </p:txBody>
      </p:sp>
      <p:sp>
        <p:nvSpPr>
          <p:cNvPr id="5" name="Metin kutusu 4">
            <a:extLst>
              <a:ext uri="{FF2B5EF4-FFF2-40B4-BE49-F238E27FC236}">
                <a16:creationId xmlns:a16="http://schemas.microsoft.com/office/drawing/2014/main" xmlns="" id="{6B3D9796-9D99-42C3-8614-F47587179EA7}"/>
              </a:ext>
            </a:extLst>
          </p:cNvPr>
          <p:cNvSpPr txBox="1"/>
          <p:nvPr/>
        </p:nvSpPr>
        <p:spPr>
          <a:xfrm>
            <a:off x="1018068" y="299115"/>
            <a:ext cx="6097772" cy="646331"/>
          </a:xfrm>
          <a:prstGeom prst="rect">
            <a:avLst/>
          </a:prstGeom>
          <a:noFill/>
        </p:spPr>
        <p:txBody>
          <a:bodyPr wrap="square">
            <a:spAutoFit/>
          </a:bodyPr>
          <a:lstStyle/>
          <a:p>
            <a:r>
              <a:rPr lang="tr-TR" sz="3600" b="1" u="sng" dirty="0">
                <a:solidFill>
                  <a:srgbClr val="FF0000"/>
                </a:solidFill>
                <a:effectLst/>
                <a:latin typeface="Comic Sans MS" panose="030F0702030302020204" pitchFamily="66" charset="0"/>
                <a:ea typeface="Calibri" panose="020F0502020204030204" pitchFamily="34" charset="0"/>
                <a:cs typeface="Times New Roman" panose="02020603050405020304" pitchFamily="18" charset="0"/>
              </a:rPr>
              <a:t>Vitaminler:</a:t>
            </a:r>
            <a:endParaRPr lang="tr-TR" sz="3600" dirty="0"/>
          </a:p>
        </p:txBody>
      </p:sp>
    </p:spTree>
    <p:extLst>
      <p:ext uri="{BB962C8B-B14F-4D97-AF65-F5344CB8AC3E}">
        <p14:creationId xmlns:p14="http://schemas.microsoft.com/office/powerpoint/2010/main" xmlns="" val="188639771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xmlns="" id="{DA64C4A5-55D5-4FCB-A57C-3E937BFD57A6}"/>
              </a:ext>
            </a:extLst>
          </p:cNvPr>
          <p:cNvSpPr>
            <a:spLocks noGrp="1"/>
          </p:cNvSpPr>
          <p:nvPr>
            <p:ph idx="1"/>
          </p:nvPr>
        </p:nvSpPr>
        <p:spPr>
          <a:xfrm>
            <a:off x="242776" y="368965"/>
            <a:ext cx="11949223" cy="6287016"/>
          </a:xfrm>
        </p:spPr>
        <p:txBody>
          <a:bodyPr>
            <a:normAutofit/>
          </a:bodyPr>
          <a:lstStyle/>
          <a:p>
            <a:pPr>
              <a:lnSpc>
                <a:spcPct val="115000"/>
              </a:lnSpc>
              <a:spcAft>
                <a:spcPts val="1000"/>
              </a:spcAft>
            </a:pPr>
            <a:r>
              <a:rPr lang="tr-TR" sz="3600" b="1" u="sng" dirty="0">
                <a:solidFill>
                  <a:srgbClr val="FF0000"/>
                </a:solidFill>
                <a:effectLst/>
                <a:latin typeface="Comic Sans MS" panose="030F0702030302020204" pitchFamily="66" charset="0"/>
                <a:ea typeface="Calibri" panose="020F0502020204030204" pitchFamily="34" charset="0"/>
                <a:cs typeface="Times New Roman" panose="02020603050405020304" pitchFamily="18" charset="0"/>
              </a:rPr>
              <a:t>Su ve mineraller</a:t>
            </a:r>
            <a:r>
              <a:rPr lang="tr-TR" sz="3600" dirty="0">
                <a:solidFill>
                  <a:srgbClr val="FF0000"/>
                </a:solidFill>
                <a:effectLst/>
                <a:latin typeface="Comic Sans MS" panose="030F0702030302020204" pitchFamily="66" charset="0"/>
                <a:ea typeface="Calibri" panose="020F0502020204030204" pitchFamily="34" charset="0"/>
                <a:cs typeface="Times New Roman" panose="02020603050405020304" pitchFamily="18" charset="0"/>
              </a:rPr>
              <a:t>: </a:t>
            </a:r>
          </a:p>
          <a:p>
            <a:pPr>
              <a:lnSpc>
                <a:spcPct val="115000"/>
              </a:lnSpc>
              <a:spcAft>
                <a:spcPts val="1000"/>
              </a:spcAft>
            </a:pPr>
            <a:r>
              <a:rPr lang="tr-TR" sz="3600" dirty="0">
                <a:latin typeface="Comic Sans MS" panose="030F0702030302020204" pitchFamily="66" charset="0"/>
                <a:ea typeface="Calibri" panose="020F0502020204030204" pitchFamily="34" charset="0"/>
                <a:cs typeface="Times New Roman" panose="02020603050405020304" pitchFamily="18" charset="0"/>
              </a:rPr>
              <a:t>İ</a:t>
            </a:r>
            <a:r>
              <a:rPr lang="tr-TR" sz="3600" dirty="0">
                <a:effectLst/>
                <a:latin typeface="Comic Sans MS" panose="030F0702030302020204" pitchFamily="66" charset="0"/>
                <a:ea typeface="Calibri" panose="020F0502020204030204" pitchFamily="34" charset="0"/>
                <a:cs typeface="Times New Roman" panose="02020603050405020304" pitchFamily="18" charset="0"/>
              </a:rPr>
              <a:t>nsan vücudunun yaklaşık %</a:t>
            </a:r>
            <a:r>
              <a:rPr lang="tr-TR" sz="3600" dirty="0" err="1">
                <a:effectLst/>
                <a:latin typeface="Comic Sans MS" panose="030F0702030302020204" pitchFamily="66" charset="0"/>
                <a:ea typeface="Calibri" panose="020F0502020204030204" pitchFamily="34" charset="0"/>
                <a:cs typeface="Times New Roman" panose="02020603050405020304" pitchFamily="18" charset="0"/>
              </a:rPr>
              <a:t>70’i</a:t>
            </a:r>
            <a:r>
              <a:rPr lang="tr-TR" sz="3600" dirty="0">
                <a:effectLst/>
                <a:latin typeface="Comic Sans MS" panose="030F0702030302020204" pitchFamily="66" charset="0"/>
                <a:ea typeface="Calibri" panose="020F0502020204030204" pitchFamily="34" charset="0"/>
                <a:cs typeface="Times New Roman" panose="02020603050405020304" pitchFamily="18" charset="0"/>
              </a:rPr>
              <a:t> sudan oluşur. </a:t>
            </a:r>
          </a:p>
          <a:p>
            <a:pPr>
              <a:lnSpc>
                <a:spcPct val="115000"/>
              </a:lnSpc>
              <a:spcAft>
                <a:spcPts val="1000"/>
              </a:spcAft>
            </a:pPr>
            <a:r>
              <a:rPr lang="tr-TR" sz="3600" dirty="0">
                <a:effectLst/>
                <a:latin typeface="Comic Sans MS" panose="030F0702030302020204" pitchFamily="66" charset="0"/>
                <a:ea typeface="Calibri" panose="020F0502020204030204" pitchFamily="34" charset="0"/>
                <a:cs typeface="Times New Roman" panose="02020603050405020304" pitchFamily="18" charset="0"/>
              </a:rPr>
              <a:t>Vücudumuzun su ihtiyacı su içerek karşılanmalıdır. </a:t>
            </a:r>
          </a:p>
          <a:p>
            <a:pPr>
              <a:lnSpc>
                <a:spcPct val="115000"/>
              </a:lnSpc>
              <a:spcAft>
                <a:spcPts val="1000"/>
              </a:spcAft>
            </a:pPr>
            <a:r>
              <a:rPr lang="tr-TR" sz="3600" dirty="0">
                <a:effectLst/>
                <a:latin typeface="Comic Sans MS" panose="030F0702030302020204" pitchFamily="66" charset="0"/>
                <a:ea typeface="Calibri" panose="020F0502020204030204" pitchFamily="34" charset="0"/>
                <a:cs typeface="Times New Roman" panose="02020603050405020304" pitchFamily="18" charset="0"/>
              </a:rPr>
              <a:t>Bu yüzden günde 7-8 bardak su içmeliyiz. </a:t>
            </a:r>
          </a:p>
          <a:p>
            <a:pPr>
              <a:lnSpc>
                <a:spcPct val="115000"/>
              </a:lnSpc>
              <a:spcAft>
                <a:spcPts val="1000"/>
              </a:spcAft>
            </a:pPr>
            <a:r>
              <a:rPr lang="tr-TR" sz="3600" dirty="0">
                <a:effectLst/>
                <a:latin typeface="Comic Sans MS" panose="030F0702030302020204" pitchFamily="66" charset="0"/>
                <a:ea typeface="Calibri" panose="020F0502020204030204" pitchFamily="34" charset="0"/>
                <a:cs typeface="Times New Roman" panose="02020603050405020304" pitchFamily="18" charset="0"/>
              </a:rPr>
              <a:t>Su vücudumuzun ısısını dengeler, kanı akışkan hale getirir, zararlı maddeleri vücuttan atar ve cildi nemlendirir.</a:t>
            </a:r>
          </a:p>
          <a:p>
            <a:endParaRPr lang="tr-TR" sz="6000" dirty="0"/>
          </a:p>
        </p:txBody>
      </p:sp>
    </p:spTree>
    <p:extLst>
      <p:ext uri="{BB962C8B-B14F-4D97-AF65-F5344CB8AC3E}">
        <p14:creationId xmlns:p14="http://schemas.microsoft.com/office/powerpoint/2010/main" xmlns="" val="325556221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xmlns="" id="{D4291E80-8D08-4AE9-8691-2B0C3BB7C730}"/>
              </a:ext>
            </a:extLst>
          </p:cNvPr>
          <p:cNvSpPr>
            <a:spLocks noGrp="1"/>
          </p:cNvSpPr>
          <p:nvPr>
            <p:ph idx="1"/>
          </p:nvPr>
        </p:nvSpPr>
        <p:spPr>
          <a:xfrm>
            <a:off x="838200" y="1275907"/>
            <a:ext cx="10515600" cy="5238800"/>
          </a:xfrm>
        </p:spPr>
        <p:txBody>
          <a:bodyPr>
            <a:normAutofit fontScale="92500" lnSpcReduction="20000"/>
          </a:bodyPr>
          <a:lstStyle/>
          <a:p>
            <a:pPr>
              <a:lnSpc>
                <a:spcPct val="115000"/>
              </a:lnSpc>
              <a:spcAft>
                <a:spcPts val="1000"/>
              </a:spcAft>
            </a:pPr>
            <a:r>
              <a:rPr lang="tr-TR" dirty="0">
                <a:effectLst/>
                <a:latin typeface="Comic Sans MS" panose="030F0702030302020204" pitchFamily="66" charset="0"/>
                <a:ea typeface="Calibri" panose="020F0502020204030204" pitchFamily="34" charset="0"/>
                <a:cs typeface="Times New Roman" panose="02020603050405020304" pitchFamily="18" charset="0"/>
              </a:rPr>
              <a:t>Mineraller ise maden sularında, tuzlarda ve daha birçok besinde bulunur. </a:t>
            </a:r>
          </a:p>
          <a:p>
            <a:pPr>
              <a:lnSpc>
                <a:spcPct val="115000"/>
              </a:lnSpc>
              <a:spcAft>
                <a:spcPts val="1000"/>
              </a:spcAft>
            </a:pPr>
            <a:r>
              <a:rPr lang="tr-TR" dirty="0">
                <a:effectLst/>
                <a:latin typeface="Comic Sans MS" panose="030F0702030302020204" pitchFamily="66" charset="0"/>
                <a:ea typeface="Calibri" panose="020F0502020204030204" pitchFamily="34" charset="0"/>
                <a:cs typeface="Times New Roman" panose="02020603050405020304" pitchFamily="18" charset="0"/>
              </a:rPr>
              <a:t>Kalsiyum, magnezyum, potasyum, sodyum, demir ve fosfor gibi. </a:t>
            </a:r>
          </a:p>
          <a:p>
            <a:pPr>
              <a:lnSpc>
                <a:spcPct val="115000"/>
              </a:lnSpc>
              <a:spcAft>
                <a:spcPts val="1000"/>
              </a:spcAft>
            </a:pPr>
            <a:r>
              <a:rPr lang="tr-TR" dirty="0">
                <a:effectLst/>
                <a:latin typeface="Comic Sans MS" panose="030F0702030302020204" pitchFamily="66" charset="0"/>
                <a:ea typeface="Calibri" panose="020F0502020204030204" pitchFamily="34" charset="0"/>
                <a:cs typeface="Times New Roman" panose="02020603050405020304" pitchFamily="18" charset="0"/>
              </a:rPr>
              <a:t>Minerallerin bir çoğunu yiyeceklerden, içeceklerden ve Güneş’ten sağlarız. </a:t>
            </a:r>
          </a:p>
          <a:p>
            <a:pPr>
              <a:lnSpc>
                <a:spcPct val="115000"/>
              </a:lnSpc>
              <a:spcAft>
                <a:spcPts val="1000"/>
              </a:spcAft>
            </a:pPr>
            <a:r>
              <a:rPr lang="tr-TR" dirty="0">
                <a:effectLst/>
                <a:latin typeface="Comic Sans MS" panose="030F0702030302020204" pitchFamily="66" charset="0"/>
                <a:ea typeface="Calibri" panose="020F0502020204030204" pitchFamily="34" charset="0"/>
                <a:cs typeface="Times New Roman" panose="02020603050405020304" pitchFamily="18" charset="0"/>
              </a:rPr>
              <a:t>Minerallerin  vücutta birçok görevi vardır; kemiklerin gelişmesi ve güçlenmesi, kalp ritminin düzenlenmesi, kas – sinir sistemimizin çalışması bunlardan bazılarıdır.</a:t>
            </a:r>
            <a:endParaRPr lang="tr-TR"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tr-TR" dirty="0">
                <a:effectLst/>
                <a:latin typeface="Comic Sans MS" panose="030F0702030302020204" pitchFamily="66" charset="0"/>
                <a:ea typeface="Calibri" panose="020F0502020204030204" pitchFamily="34" charset="0"/>
                <a:cs typeface="Times New Roman" panose="02020603050405020304" pitchFamily="18" charset="0"/>
              </a:rPr>
              <a:t>Su ve mineraller tüm besinlerde bulunan </a:t>
            </a:r>
            <a:r>
              <a:rPr lang="tr-TR" b="1" u="sng" dirty="0">
                <a:solidFill>
                  <a:srgbClr val="FF0000"/>
                </a:solidFill>
                <a:effectLst/>
                <a:latin typeface="Comic Sans MS" panose="030F0702030302020204" pitchFamily="66" charset="0"/>
                <a:ea typeface="Calibri" panose="020F0502020204030204" pitchFamily="34" charset="0"/>
                <a:cs typeface="Times New Roman" panose="02020603050405020304" pitchFamily="18" charset="0"/>
              </a:rPr>
              <a:t>düzenleyici</a:t>
            </a:r>
            <a:r>
              <a:rPr lang="tr-TR" dirty="0">
                <a:solidFill>
                  <a:srgbClr val="FF0000"/>
                </a:solidFill>
                <a:effectLst/>
                <a:latin typeface="Comic Sans MS" panose="030F0702030302020204" pitchFamily="66" charset="0"/>
                <a:ea typeface="Calibri" panose="020F0502020204030204" pitchFamily="34" charset="0"/>
                <a:cs typeface="Times New Roman" panose="02020603050405020304" pitchFamily="18" charset="0"/>
              </a:rPr>
              <a:t> </a:t>
            </a:r>
            <a:r>
              <a:rPr lang="tr-TR" dirty="0">
                <a:effectLst/>
                <a:latin typeface="Comic Sans MS" panose="030F0702030302020204" pitchFamily="66" charset="0"/>
                <a:ea typeface="Calibri" panose="020F0502020204030204" pitchFamily="34" charset="0"/>
                <a:cs typeface="Times New Roman" panose="02020603050405020304" pitchFamily="18" charset="0"/>
              </a:rPr>
              <a:t>olarak görev yapan besinlerdir.</a:t>
            </a:r>
            <a:endParaRPr lang="tr-TR" dirty="0">
              <a:effectLst/>
              <a:latin typeface="Calibri" panose="020F0502020204030204" pitchFamily="34" charset="0"/>
              <a:ea typeface="Calibri" panose="020F0502020204030204" pitchFamily="34" charset="0"/>
              <a:cs typeface="Times New Roman" panose="02020603050405020304" pitchFamily="18" charset="0"/>
            </a:endParaRPr>
          </a:p>
          <a:p>
            <a:endParaRPr lang="tr-TR" dirty="0"/>
          </a:p>
        </p:txBody>
      </p:sp>
      <p:sp>
        <p:nvSpPr>
          <p:cNvPr id="5" name="Metin kutusu 4">
            <a:extLst>
              <a:ext uri="{FF2B5EF4-FFF2-40B4-BE49-F238E27FC236}">
                <a16:creationId xmlns:a16="http://schemas.microsoft.com/office/drawing/2014/main" xmlns="" id="{6AA5B13F-64D6-4430-93FD-1E2B19423189}"/>
              </a:ext>
            </a:extLst>
          </p:cNvPr>
          <p:cNvSpPr txBox="1"/>
          <p:nvPr/>
        </p:nvSpPr>
        <p:spPr>
          <a:xfrm>
            <a:off x="838200" y="148720"/>
            <a:ext cx="6097772" cy="752001"/>
          </a:xfrm>
          <a:prstGeom prst="rect">
            <a:avLst/>
          </a:prstGeom>
          <a:noFill/>
        </p:spPr>
        <p:txBody>
          <a:bodyPr wrap="square">
            <a:spAutoFit/>
          </a:bodyPr>
          <a:lstStyle/>
          <a:p>
            <a:pPr>
              <a:lnSpc>
                <a:spcPct val="115000"/>
              </a:lnSpc>
              <a:spcAft>
                <a:spcPts val="1000"/>
              </a:spcAft>
            </a:pPr>
            <a:r>
              <a:rPr lang="tr-TR" sz="4000" b="1" u="sng" dirty="0">
                <a:solidFill>
                  <a:srgbClr val="FF0000"/>
                </a:solidFill>
                <a:effectLst/>
                <a:latin typeface="Comic Sans MS" panose="030F0702030302020204" pitchFamily="66" charset="0"/>
                <a:ea typeface="Calibri" panose="020F0502020204030204" pitchFamily="34" charset="0"/>
                <a:cs typeface="Times New Roman" panose="02020603050405020304" pitchFamily="18" charset="0"/>
              </a:rPr>
              <a:t>Su ve mineraller</a:t>
            </a:r>
            <a:r>
              <a:rPr lang="tr-TR" sz="4000" dirty="0">
                <a:solidFill>
                  <a:srgbClr val="FF0000"/>
                </a:solidFill>
                <a:effectLst/>
                <a:latin typeface="Comic Sans MS" panose="030F0702030302020204" pitchFamily="66" charset="0"/>
                <a:ea typeface="Calibri" panose="020F0502020204030204" pitchFamily="34" charset="0"/>
                <a:cs typeface="Times New Roman" panose="02020603050405020304" pitchFamily="18" charset="0"/>
              </a:rPr>
              <a:t>: </a:t>
            </a:r>
          </a:p>
        </p:txBody>
      </p:sp>
    </p:spTree>
    <p:extLst>
      <p:ext uri="{BB962C8B-B14F-4D97-AF65-F5344CB8AC3E}">
        <p14:creationId xmlns:p14="http://schemas.microsoft.com/office/powerpoint/2010/main" xmlns="" val="3059580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xmlns="" id="{0242D3A3-0054-4DCE-B108-B89A0DA4F825}"/>
              </a:ext>
            </a:extLst>
          </p:cNvPr>
          <p:cNvSpPr>
            <a:spLocks noGrp="1"/>
          </p:cNvSpPr>
          <p:nvPr>
            <p:ph type="title"/>
          </p:nvPr>
        </p:nvSpPr>
        <p:spPr/>
        <p:txBody>
          <a:bodyPr/>
          <a:lstStyle/>
          <a:p>
            <a:r>
              <a:rPr lang="tr-TR" b="1" u="sng" dirty="0">
                <a:effectLst/>
                <a:latin typeface="Comic Sans MS" panose="030F0702030302020204" pitchFamily="66" charset="0"/>
                <a:ea typeface="Calibri" panose="020F0502020204030204" pitchFamily="34" charset="0"/>
                <a:cs typeface="Times New Roman" panose="02020603050405020304" pitchFamily="18" charset="0"/>
              </a:rPr>
              <a:t>Besinler ve Özellikleri</a:t>
            </a:r>
            <a:r>
              <a:rPr lang="tr-TR" sz="1800" dirty="0">
                <a:effectLst/>
                <a:latin typeface="Calibri" panose="020F0502020204030204" pitchFamily="34" charset="0"/>
                <a:ea typeface="Calibri" panose="020F0502020204030204" pitchFamily="34" charset="0"/>
                <a:cs typeface="Times New Roman" panose="02020603050405020304" pitchFamily="18" charset="0"/>
              </a:rPr>
              <a:t/>
            </a:r>
            <a:br>
              <a:rPr lang="tr-TR" sz="1800" dirty="0">
                <a:effectLst/>
                <a:latin typeface="Calibri" panose="020F0502020204030204" pitchFamily="34" charset="0"/>
                <a:ea typeface="Calibri" panose="020F0502020204030204" pitchFamily="34" charset="0"/>
                <a:cs typeface="Times New Roman" panose="02020603050405020304" pitchFamily="18" charset="0"/>
              </a:rPr>
            </a:br>
            <a:endParaRPr lang="tr-TR" dirty="0"/>
          </a:p>
        </p:txBody>
      </p:sp>
      <p:sp>
        <p:nvSpPr>
          <p:cNvPr id="3" name="İçerik Yer Tutucusu 2">
            <a:extLst>
              <a:ext uri="{FF2B5EF4-FFF2-40B4-BE49-F238E27FC236}">
                <a16:creationId xmlns:a16="http://schemas.microsoft.com/office/drawing/2014/main" xmlns="" id="{1C411247-7595-4C73-83B4-3C0D22D8209A}"/>
              </a:ext>
            </a:extLst>
          </p:cNvPr>
          <p:cNvSpPr>
            <a:spLocks noGrp="1"/>
          </p:cNvSpPr>
          <p:nvPr>
            <p:ph idx="1"/>
          </p:nvPr>
        </p:nvSpPr>
        <p:spPr/>
        <p:txBody>
          <a:bodyPr>
            <a:normAutofit/>
          </a:bodyPr>
          <a:lstStyle/>
          <a:p>
            <a:r>
              <a:rPr lang="tr-TR" sz="3600" dirty="0">
                <a:effectLst/>
                <a:latin typeface="Comic Sans MS" panose="030F0702030302020204" pitchFamily="66" charset="0"/>
                <a:ea typeface="Calibri" panose="020F0502020204030204" pitchFamily="34" charset="0"/>
                <a:cs typeface="Times New Roman" panose="02020603050405020304" pitchFamily="18" charset="0"/>
              </a:rPr>
              <a:t>Tüm canlılar yaşamlarını sürdürebilmek, büyümek, güçlenmek için beslenmeye ihtiyaç duyar. </a:t>
            </a:r>
            <a:endParaRPr lang="tr-TR" sz="4800" dirty="0"/>
          </a:p>
        </p:txBody>
      </p:sp>
      <p:pic>
        <p:nvPicPr>
          <p:cNvPr id="5" name="Resim 4" descr="tablo, kişi, yiyecek, iç mekan içeren bir resim&#10;&#10;Açıklama otomatik olarak oluşturuldu">
            <a:extLst>
              <a:ext uri="{FF2B5EF4-FFF2-40B4-BE49-F238E27FC236}">
                <a16:creationId xmlns:a16="http://schemas.microsoft.com/office/drawing/2014/main" xmlns="" id="{D6F794B3-84E3-4E24-9FD6-6D37E0B76D59}"/>
              </a:ext>
            </a:extLst>
          </p:cNvPr>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125263" y="3650157"/>
            <a:ext cx="5263825" cy="2631913"/>
          </a:xfrm>
          <a:prstGeom prst="rect">
            <a:avLst/>
          </a:prstGeom>
        </p:spPr>
      </p:pic>
    </p:spTree>
    <p:extLst>
      <p:ext uri="{BB962C8B-B14F-4D97-AF65-F5344CB8AC3E}">
        <p14:creationId xmlns:p14="http://schemas.microsoft.com/office/powerpoint/2010/main" xmlns="" val="11078248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Freeform: Shape 9">
            <a:extLst>
              <a:ext uri="{FF2B5EF4-FFF2-40B4-BE49-F238E27FC236}">
                <a16:creationId xmlns:a16="http://schemas.microsoft.com/office/drawing/2014/main" xmlns="" id="{8A7BA06D-B3FF-4E91-8639-B4569AE3AA23}"/>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10208695" y="1"/>
            <a:ext cx="1135066" cy="477997"/>
          </a:xfrm>
          <a:custGeom>
            <a:avLst/>
            <a:gdLst/>
            <a:ahLst/>
            <a:cxnLst/>
            <a:rect l="l" t="t" r="r" b="b"/>
            <a:pathLst>
              <a:path w="1135066" h="477997">
                <a:moveTo>
                  <a:pt x="0" y="0"/>
                </a:moveTo>
                <a:lnTo>
                  <a:pt x="1135066" y="0"/>
                </a:lnTo>
                <a:lnTo>
                  <a:pt x="1133370" y="16827"/>
                </a:lnTo>
                <a:cubicBezTo>
                  <a:pt x="1079514" y="280016"/>
                  <a:pt x="846644" y="477997"/>
                  <a:pt x="567533" y="477997"/>
                </a:cubicBezTo>
                <a:cubicBezTo>
                  <a:pt x="288422" y="477997"/>
                  <a:pt x="55552" y="280016"/>
                  <a:pt x="1696" y="16827"/>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Arc 11">
            <a:extLst>
              <a:ext uri="{FF2B5EF4-FFF2-40B4-BE49-F238E27FC236}">
                <a16:creationId xmlns:a16="http://schemas.microsoft.com/office/drawing/2014/main" xmlns="" id="{2B30C86D-5A07-48BC-9C9D-6F9A2DB1E9E1}"/>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rot="10800000" flipV="1">
            <a:off x="555710" y="1064829"/>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useBgFill="1">
        <p:nvSpPr>
          <p:cNvPr id="14" name="Rectangle 13">
            <a:extLst>
              <a:ext uri="{FF2B5EF4-FFF2-40B4-BE49-F238E27FC236}">
                <a16:creationId xmlns:a16="http://schemas.microsoft.com/office/drawing/2014/main" xmlns="" id="{BCC81228-CEA3-402B-B8E5-688F5BFA787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bwMode="white">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Arc 15">
            <a:extLst>
              <a:ext uri="{FF2B5EF4-FFF2-40B4-BE49-F238E27FC236}">
                <a16:creationId xmlns:a16="http://schemas.microsoft.com/office/drawing/2014/main" xmlns="" id="{BC0916B8-FF7A-4ECB-9FD7-C7668658D9B4}"/>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rot="16011959" flipH="1">
            <a:off x="548353" y="3147190"/>
            <a:ext cx="2987899" cy="2987899"/>
          </a:xfrm>
          <a:prstGeom prst="arc">
            <a:avLst>
              <a:gd name="adj1" fmla="val 14441841"/>
              <a:gd name="adj2" fmla="val 0"/>
            </a:avLst>
          </a:prstGeom>
          <a:ln w="127000" cap="rnd">
            <a:solidFill>
              <a:schemeClr val="accent4"/>
            </a:solidFill>
            <a:prstDash val="dash"/>
            <a:miter lim="800000"/>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2" name="Başlık 1">
            <a:extLst>
              <a:ext uri="{FF2B5EF4-FFF2-40B4-BE49-F238E27FC236}">
                <a16:creationId xmlns:a16="http://schemas.microsoft.com/office/drawing/2014/main" xmlns="" id="{BAAFC753-60C9-4CB7-880C-08736A90882A}"/>
              </a:ext>
            </a:extLst>
          </p:cNvPr>
          <p:cNvSpPr>
            <a:spLocks noGrp="1"/>
          </p:cNvSpPr>
          <p:nvPr>
            <p:ph type="title"/>
          </p:nvPr>
        </p:nvSpPr>
        <p:spPr>
          <a:xfrm>
            <a:off x="874815" y="2322864"/>
            <a:ext cx="5491090" cy="2387600"/>
          </a:xfrm>
        </p:spPr>
        <p:txBody>
          <a:bodyPr vert="horz" lIns="91440" tIns="45720" rIns="91440" bIns="45720" rtlCol="0" anchor="b">
            <a:normAutofit/>
          </a:bodyPr>
          <a:lstStyle/>
          <a:p>
            <a:r>
              <a:rPr lang="en-US" sz="3300" kern="1200" dirty="0">
                <a:solidFill>
                  <a:schemeClr val="tx1"/>
                </a:solidFill>
                <a:latin typeface="+mn-lt"/>
                <a:ea typeface="+mj-ea"/>
                <a:cs typeface="+mj-cs"/>
              </a:rPr>
              <a:t>Yaşamımızı sürdürebilmek için </a:t>
            </a:r>
            <a:r>
              <a:rPr lang="en-US" sz="3300" kern="1200" dirty="0" err="1">
                <a:solidFill>
                  <a:schemeClr val="tx1"/>
                </a:solidFill>
                <a:latin typeface="+mn-lt"/>
                <a:ea typeface="+mj-ea"/>
                <a:cs typeface="+mj-cs"/>
              </a:rPr>
              <a:t>yediğimiz</a:t>
            </a:r>
            <a:r>
              <a:rPr lang="en-US" sz="3300" kern="1200" dirty="0">
                <a:solidFill>
                  <a:schemeClr val="tx1"/>
                </a:solidFill>
                <a:latin typeface="+mn-lt"/>
                <a:ea typeface="+mj-ea"/>
                <a:cs typeface="+mj-cs"/>
              </a:rPr>
              <a:t> </a:t>
            </a:r>
            <a:r>
              <a:rPr lang="en-US" sz="3300" kern="1200" dirty="0" err="1">
                <a:solidFill>
                  <a:schemeClr val="tx1"/>
                </a:solidFill>
                <a:latin typeface="+mn-lt"/>
                <a:ea typeface="+mj-ea"/>
                <a:cs typeface="+mj-cs"/>
              </a:rPr>
              <a:t>içtiğimiz</a:t>
            </a:r>
            <a:r>
              <a:rPr lang="en-US" sz="3300" kern="1200" dirty="0">
                <a:solidFill>
                  <a:schemeClr val="tx1"/>
                </a:solidFill>
                <a:latin typeface="+mn-lt"/>
                <a:ea typeface="+mj-ea"/>
                <a:cs typeface="+mj-cs"/>
              </a:rPr>
              <a:t> maddelere </a:t>
            </a:r>
            <a:r>
              <a:rPr lang="en-US" sz="3300" b="1" u="sng" kern="1200" dirty="0" err="1">
                <a:solidFill>
                  <a:schemeClr val="tx1"/>
                </a:solidFill>
                <a:latin typeface="+mn-lt"/>
                <a:ea typeface="+mj-ea"/>
                <a:cs typeface="+mj-cs"/>
              </a:rPr>
              <a:t>besin</a:t>
            </a:r>
            <a:r>
              <a:rPr lang="en-US" sz="3300" kern="1200" dirty="0">
                <a:solidFill>
                  <a:schemeClr val="tx1"/>
                </a:solidFill>
                <a:latin typeface="+mn-lt"/>
                <a:ea typeface="+mj-ea"/>
                <a:cs typeface="+mj-cs"/>
              </a:rPr>
              <a:t>  </a:t>
            </a:r>
            <a:r>
              <a:rPr lang="en-US" sz="3300" kern="1200" dirty="0" err="1">
                <a:solidFill>
                  <a:schemeClr val="tx1"/>
                </a:solidFill>
                <a:latin typeface="+mn-lt"/>
                <a:ea typeface="+mj-ea"/>
                <a:cs typeface="+mj-cs"/>
              </a:rPr>
              <a:t>diyoruz</a:t>
            </a:r>
            <a:r>
              <a:rPr lang="en-US" sz="3300" kern="1200" dirty="0">
                <a:solidFill>
                  <a:schemeClr val="tx1"/>
                </a:solidFill>
                <a:latin typeface="+mn-lt"/>
                <a:ea typeface="+mj-ea"/>
                <a:cs typeface="+mj-cs"/>
              </a:rPr>
              <a:t>. </a:t>
            </a:r>
          </a:p>
        </p:txBody>
      </p:sp>
      <p:pic>
        <p:nvPicPr>
          <p:cNvPr id="5" name="Resim 4">
            <a:extLst>
              <a:ext uri="{FF2B5EF4-FFF2-40B4-BE49-F238E27FC236}">
                <a16:creationId xmlns:a16="http://schemas.microsoft.com/office/drawing/2014/main" xmlns="" id="{E53AEEED-DDEE-4A59-A0E5-A94576EE9DE2}"/>
              </a:ext>
            </a:extLst>
          </p:cNvPr>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6417733" y="654567"/>
            <a:ext cx="5169282" cy="2907721"/>
          </a:xfrm>
          <a:custGeom>
            <a:avLst/>
            <a:gdLst/>
            <a:ahLst/>
            <a:cxnLst/>
            <a:rect l="l" t="t" r="r" b="b"/>
            <a:pathLst>
              <a:path w="4579832" h="5347063">
                <a:moveTo>
                  <a:pt x="106985" y="0"/>
                </a:moveTo>
                <a:lnTo>
                  <a:pt x="4472847" y="0"/>
                </a:lnTo>
                <a:cubicBezTo>
                  <a:pt x="4531933" y="0"/>
                  <a:pt x="4579832" y="47899"/>
                  <a:pt x="4579832" y="106985"/>
                </a:cubicBezTo>
                <a:lnTo>
                  <a:pt x="4579832" y="5240078"/>
                </a:lnTo>
                <a:cubicBezTo>
                  <a:pt x="4579832" y="5299164"/>
                  <a:pt x="4531933" y="5347063"/>
                  <a:pt x="4472847" y="5347063"/>
                </a:cubicBezTo>
                <a:lnTo>
                  <a:pt x="106985" y="5347063"/>
                </a:lnTo>
                <a:cubicBezTo>
                  <a:pt x="47899" y="5347063"/>
                  <a:pt x="0" y="5299164"/>
                  <a:pt x="0" y="5240078"/>
                </a:cubicBezTo>
                <a:lnTo>
                  <a:pt x="0" y="106985"/>
                </a:lnTo>
                <a:cubicBezTo>
                  <a:pt x="0" y="47899"/>
                  <a:pt x="47899" y="0"/>
                  <a:pt x="106985" y="0"/>
                </a:cubicBezTo>
                <a:close/>
              </a:path>
            </a:pathLst>
          </a:custGeom>
        </p:spPr>
      </p:pic>
      <p:sp>
        <p:nvSpPr>
          <p:cNvPr id="18" name="Rectangle 17">
            <a:extLst>
              <a:ext uri="{FF2B5EF4-FFF2-40B4-BE49-F238E27FC236}">
                <a16:creationId xmlns:a16="http://schemas.microsoft.com/office/drawing/2014/main" xmlns="" id="{9DC011D4-C95F-4B2E-9A3C-A46DCDE956DC}"/>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11038584" y="447363"/>
            <a:ext cx="734141" cy="734141"/>
          </a:xfrm>
          <a:prstGeom prst="rect">
            <a:avLst/>
          </a:prstGeom>
          <a:noFill/>
          <a:ln w="127000">
            <a:solidFill>
              <a:schemeClr val="accent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xmlns="" val="551355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xmlns="" id="{2D76F8EB-C0EA-4E24-8122-C690CB458F42}"/>
              </a:ext>
            </a:extLst>
          </p:cNvPr>
          <p:cNvSpPr>
            <a:spLocks noGrp="1"/>
          </p:cNvSpPr>
          <p:nvPr>
            <p:ph type="title"/>
          </p:nvPr>
        </p:nvSpPr>
        <p:spPr/>
        <p:txBody>
          <a:bodyPr>
            <a:normAutofit/>
          </a:bodyPr>
          <a:lstStyle/>
          <a:p>
            <a:r>
              <a:rPr lang="tr-TR" sz="3600" dirty="0">
                <a:effectLst/>
                <a:latin typeface="Comic Sans MS" panose="030F0702030302020204" pitchFamily="66" charset="0"/>
                <a:ea typeface="Calibri" panose="020F0502020204030204" pitchFamily="34" charset="0"/>
                <a:cs typeface="Times New Roman" panose="02020603050405020304" pitchFamily="18" charset="0"/>
              </a:rPr>
              <a:t>Besinlerin vücuda alınması ise </a:t>
            </a:r>
            <a:r>
              <a:rPr lang="tr-TR" sz="3600" b="1" u="sng" dirty="0">
                <a:solidFill>
                  <a:srgbClr val="FF0000"/>
                </a:solidFill>
                <a:effectLst/>
                <a:latin typeface="Comic Sans MS" panose="030F0702030302020204" pitchFamily="66" charset="0"/>
                <a:ea typeface="Calibri" panose="020F0502020204030204" pitchFamily="34" charset="0"/>
                <a:cs typeface="Times New Roman" panose="02020603050405020304" pitchFamily="18" charset="0"/>
              </a:rPr>
              <a:t>beslenme</a:t>
            </a:r>
            <a:r>
              <a:rPr lang="tr-TR" sz="3600" dirty="0">
                <a:effectLst/>
                <a:latin typeface="Comic Sans MS" panose="030F0702030302020204" pitchFamily="66" charset="0"/>
                <a:ea typeface="Calibri" panose="020F0502020204030204" pitchFamily="34" charset="0"/>
                <a:cs typeface="Times New Roman" panose="02020603050405020304" pitchFamily="18" charset="0"/>
              </a:rPr>
              <a:t>dir</a:t>
            </a:r>
            <a:endParaRPr lang="tr-TR" sz="6600" dirty="0"/>
          </a:p>
        </p:txBody>
      </p:sp>
      <p:pic>
        <p:nvPicPr>
          <p:cNvPr id="5" name="Resim 4" descr="kişi, yiyecek, tablo, oğlan içeren bir resim&#10;&#10;Açıklama otomatik olarak oluşturuldu">
            <a:extLst>
              <a:ext uri="{FF2B5EF4-FFF2-40B4-BE49-F238E27FC236}">
                <a16:creationId xmlns:a16="http://schemas.microsoft.com/office/drawing/2014/main" xmlns="" id="{873E0E07-4F25-4E65-993A-B153635800BF}"/>
              </a:ext>
            </a:extLst>
          </p:cNvPr>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209579" y="2330524"/>
            <a:ext cx="7219950" cy="4543425"/>
          </a:xfrm>
          <a:prstGeom prst="ellipse">
            <a:avLst/>
          </a:prstGeom>
          <a:ln>
            <a:noFill/>
          </a:ln>
          <a:effectLst>
            <a:softEdge rad="112500"/>
          </a:effectLst>
        </p:spPr>
      </p:pic>
    </p:spTree>
    <p:extLst>
      <p:ext uri="{BB962C8B-B14F-4D97-AF65-F5344CB8AC3E}">
        <p14:creationId xmlns:p14="http://schemas.microsoft.com/office/powerpoint/2010/main" xmlns="" val="27472045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Freeform: Shape 9">
            <a:extLst>
              <a:ext uri="{FF2B5EF4-FFF2-40B4-BE49-F238E27FC236}">
                <a16:creationId xmlns:a16="http://schemas.microsoft.com/office/drawing/2014/main" xmlns="" id="{8A7BA06D-B3FF-4E91-8639-B4569AE3AA23}"/>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10208695" y="1"/>
            <a:ext cx="1135066" cy="477997"/>
          </a:xfrm>
          <a:custGeom>
            <a:avLst/>
            <a:gdLst/>
            <a:ahLst/>
            <a:cxnLst/>
            <a:rect l="l" t="t" r="r" b="b"/>
            <a:pathLst>
              <a:path w="1135066" h="477997">
                <a:moveTo>
                  <a:pt x="0" y="0"/>
                </a:moveTo>
                <a:lnTo>
                  <a:pt x="1135066" y="0"/>
                </a:lnTo>
                <a:lnTo>
                  <a:pt x="1133370" y="16827"/>
                </a:lnTo>
                <a:cubicBezTo>
                  <a:pt x="1079514" y="280016"/>
                  <a:pt x="846644" y="477997"/>
                  <a:pt x="567533" y="477997"/>
                </a:cubicBezTo>
                <a:cubicBezTo>
                  <a:pt x="288422" y="477997"/>
                  <a:pt x="55552" y="280016"/>
                  <a:pt x="1696" y="16827"/>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Arc 11">
            <a:extLst>
              <a:ext uri="{FF2B5EF4-FFF2-40B4-BE49-F238E27FC236}">
                <a16:creationId xmlns:a16="http://schemas.microsoft.com/office/drawing/2014/main" xmlns="" id="{2B30C86D-5A07-48BC-9C9D-6F9A2DB1E9E1}"/>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rot="10800000" flipV="1">
            <a:off x="555710" y="1064829"/>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useBgFill="1">
        <p:nvSpPr>
          <p:cNvPr id="14" name="Rectangle 13">
            <a:extLst>
              <a:ext uri="{FF2B5EF4-FFF2-40B4-BE49-F238E27FC236}">
                <a16:creationId xmlns:a16="http://schemas.microsoft.com/office/drawing/2014/main" xmlns="" id="{362D44EE-C852-4460-B8B5-C4F2BC20510C}"/>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Başlık 1">
            <a:extLst>
              <a:ext uri="{FF2B5EF4-FFF2-40B4-BE49-F238E27FC236}">
                <a16:creationId xmlns:a16="http://schemas.microsoft.com/office/drawing/2014/main" xmlns="" id="{86180C4C-3C95-4683-A4EB-80E473C2E271}"/>
              </a:ext>
            </a:extLst>
          </p:cNvPr>
          <p:cNvSpPr>
            <a:spLocks noGrp="1"/>
          </p:cNvSpPr>
          <p:nvPr>
            <p:ph type="title"/>
          </p:nvPr>
        </p:nvSpPr>
        <p:spPr>
          <a:xfrm>
            <a:off x="6194716" y="739978"/>
            <a:ext cx="5334930" cy="3004145"/>
          </a:xfrm>
        </p:spPr>
        <p:txBody>
          <a:bodyPr vert="horz" lIns="91440" tIns="45720" rIns="91440" bIns="45720" rtlCol="0" anchor="b">
            <a:normAutofit/>
          </a:bodyPr>
          <a:lstStyle/>
          <a:p>
            <a:pPr algn="ctr"/>
            <a:r>
              <a:rPr lang="en-US" sz="2900" kern="1200" dirty="0" err="1">
                <a:solidFill>
                  <a:schemeClr val="tx1"/>
                </a:solidFill>
                <a:effectLst/>
                <a:latin typeface="+mn-lt"/>
                <a:ea typeface="+mj-ea"/>
                <a:cs typeface="+mj-cs"/>
              </a:rPr>
              <a:t>Besinler</a:t>
            </a:r>
            <a:r>
              <a:rPr lang="en-US" sz="2900" kern="1200" dirty="0">
                <a:solidFill>
                  <a:schemeClr val="tx1"/>
                </a:solidFill>
                <a:effectLst/>
                <a:latin typeface="+mn-lt"/>
                <a:ea typeface="+mj-ea"/>
                <a:cs typeface="+mj-cs"/>
              </a:rPr>
              <a:t>, </a:t>
            </a:r>
            <a:r>
              <a:rPr lang="en-US" sz="2900" kern="1200" dirty="0" err="1">
                <a:solidFill>
                  <a:schemeClr val="tx1"/>
                </a:solidFill>
                <a:effectLst/>
                <a:latin typeface="+mn-lt"/>
                <a:ea typeface="+mj-ea"/>
                <a:cs typeface="+mj-cs"/>
              </a:rPr>
              <a:t>bitkiler</a:t>
            </a:r>
            <a:r>
              <a:rPr lang="en-US" sz="2900" kern="1200" dirty="0">
                <a:solidFill>
                  <a:schemeClr val="tx1"/>
                </a:solidFill>
                <a:effectLst/>
                <a:latin typeface="+mn-lt"/>
                <a:ea typeface="+mj-ea"/>
                <a:cs typeface="+mj-cs"/>
              </a:rPr>
              <a:t> </a:t>
            </a:r>
            <a:r>
              <a:rPr lang="en-US" sz="2900" kern="1200" dirty="0" err="1">
                <a:solidFill>
                  <a:schemeClr val="tx1"/>
                </a:solidFill>
                <a:effectLst/>
                <a:latin typeface="+mn-lt"/>
                <a:ea typeface="+mj-ea"/>
                <a:cs typeface="+mj-cs"/>
              </a:rPr>
              <a:t>veya</a:t>
            </a:r>
            <a:r>
              <a:rPr lang="en-US" sz="2900" kern="1200" dirty="0">
                <a:solidFill>
                  <a:schemeClr val="tx1"/>
                </a:solidFill>
                <a:effectLst/>
                <a:latin typeface="+mn-lt"/>
                <a:ea typeface="+mj-ea"/>
                <a:cs typeface="+mj-cs"/>
              </a:rPr>
              <a:t> </a:t>
            </a:r>
            <a:r>
              <a:rPr lang="en-US" sz="2900" kern="1200" dirty="0" err="1">
                <a:solidFill>
                  <a:schemeClr val="tx1"/>
                </a:solidFill>
                <a:effectLst/>
                <a:latin typeface="+mn-lt"/>
                <a:ea typeface="+mj-ea"/>
                <a:cs typeface="+mj-cs"/>
              </a:rPr>
              <a:t>hayvanlardan</a:t>
            </a:r>
            <a:r>
              <a:rPr lang="en-US" sz="2900" kern="1200" dirty="0">
                <a:solidFill>
                  <a:schemeClr val="tx1"/>
                </a:solidFill>
                <a:effectLst/>
                <a:latin typeface="+mn-lt"/>
                <a:ea typeface="+mj-ea"/>
                <a:cs typeface="+mj-cs"/>
              </a:rPr>
              <a:t> </a:t>
            </a:r>
            <a:r>
              <a:rPr lang="en-US" sz="2900" kern="1200" dirty="0" err="1">
                <a:solidFill>
                  <a:schemeClr val="tx1"/>
                </a:solidFill>
                <a:effectLst/>
                <a:latin typeface="+mn-lt"/>
                <a:ea typeface="+mj-ea"/>
                <a:cs typeface="+mj-cs"/>
              </a:rPr>
              <a:t>elde</a:t>
            </a:r>
            <a:r>
              <a:rPr lang="en-US" sz="2900" kern="1200" dirty="0">
                <a:solidFill>
                  <a:schemeClr val="tx1"/>
                </a:solidFill>
                <a:effectLst/>
                <a:latin typeface="+mn-lt"/>
                <a:ea typeface="+mj-ea"/>
                <a:cs typeface="+mj-cs"/>
              </a:rPr>
              <a:t> </a:t>
            </a:r>
            <a:r>
              <a:rPr lang="en-US" sz="2900" kern="1200" dirty="0" err="1">
                <a:solidFill>
                  <a:schemeClr val="tx1"/>
                </a:solidFill>
                <a:effectLst/>
                <a:latin typeface="+mn-lt"/>
                <a:ea typeface="+mj-ea"/>
                <a:cs typeface="+mj-cs"/>
              </a:rPr>
              <a:t>edilebilir</a:t>
            </a:r>
            <a:r>
              <a:rPr lang="en-US" sz="2900" kern="1200" dirty="0">
                <a:solidFill>
                  <a:schemeClr val="tx1"/>
                </a:solidFill>
                <a:effectLst/>
                <a:latin typeface="+mn-lt"/>
                <a:ea typeface="+mj-ea"/>
                <a:cs typeface="+mj-cs"/>
              </a:rPr>
              <a:t>. Buna </a:t>
            </a:r>
            <a:r>
              <a:rPr lang="en-US" sz="2900" kern="1200" dirty="0" err="1">
                <a:solidFill>
                  <a:schemeClr val="tx1"/>
                </a:solidFill>
                <a:effectLst/>
                <a:latin typeface="+mn-lt"/>
                <a:ea typeface="+mj-ea"/>
                <a:cs typeface="+mj-cs"/>
              </a:rPr>
              <a:t>göre</a:t>
            </a:r>
            <a:r>
              <a:rPr lang="en-US" sz="2900" kern="1200" dirty="0">
                <a:solidFill>
                  <a:schemeClr val="tx1"/>
                </a:solidFill>
                <a:effectLst/>
                <a:latin typeface="+mn-lt"/>
                <a:ea typeface="+mj-ea"/>
                <a:cs typeface="+mj-cs"/>
              </a:rPr>
              <a:t> </a:t>
            </a:r>
            <a:r>
              <a:rPr lang="en-US" sz="2900" kern="1200" dirty="0" err="1">
                <a:solidFill>
                  <a:schemeClr val="tx1"/>
                </a:solidFill>
                <a:effectLst/>
                <a:latin typeface="+mn-lt"/>
                <a:ea typeface="+mj-ea"/>
                <a:cs typeface="+mj-cs"/>
              </a:rPr>
              <a:t>besinleri</a:t>
            </a:r>
            <a:r>
              <a:rPr lang="en-US" sz="2900" kern="1200" dirty="0">
                <a:solidFill>
                  <a:schemeClr val="tx1"/>
                </a:solidFill>
                <a:effectLst/>
                <a:latin typeface="+mn-lt"/>
                <a:ea typeface="+mj-ea"/>
                <a:cs typeface="+mj-cs"/>
              </a:rPr>
              <a:t> </a:t>
            </a:r>
            <a:r>
              <a:rPr lang="en-US" sz="2900" b="1" u="sng" kern="1200" dirty="0" err="1">
                <a:solidFill>
                  <a:schemeClr val="tx1"/>
                </a:solidFill>
                <a:effectLst/>
                <a:latin typeface="+mn-lt"/>
                <a:ea typeface="+mj-ea"/>
                <a:cs typeface="+mj-cs"/>
              </a:rPr>
              <a:t>kaynağına</a:t>
            </a:r>
            <a:r>
              <a:rPr lang="en-US" sz="2900" b="1" u="sng" kern="1200" dirty="0">
                <a:solidFill>
                  <a:schemeClr val="tx1"/>
                </a:solidFill>
                <a:effectLst/>
                <a:latin typeface="+mn-lt"/>
                <a:ea typeface="+mj-ea"/>
                <a:cs typeface="+mj-cs"/>
              </a:rPr>
              <a:t> </a:t>
            </a:r>
            <a:r>
              <a:rPr lang="en-US" sz="2900" b="1" u="sng" kern="1200" dirty="0" err="1">
                <a:solidFill>
                  <a:schemeClr val="tx1"/>
                </a:solidFill>
                <a:effectLst/>
                <a:latin typeface="+mn-lt"/>
                <a:ea typeface="+mj-ea"/>
                <a:cs typeface="+mj-cs"/>
              </a:rPr>
              <a:t>göre</a:t>
            </a:r>
            <a:r>
              <a:rPr lang="en-US" sz="2900" b="1" u="sng" kern="1200" dirty="0">
                <a:solidFill>
                  <a:schemeClr val="tx1"/>
                </a:solidFill>
                <a:effectLst/>
                <a:latin typeface="+mn-lt"/>
                <a:ea typeface="+mj-ea"/>
                <a:cs typeface="+mj-cs"/>
              </a:rPr>
              <a:t> </a:t>
            </a:r>
            <a:r>
              <a:rPr lang="en-US" sz="2900" b="1" kern="1200" dirty="0" err="1">
                <a:solidFill>
                  <a:srgbClr val="FF0000"/>
                </a:solidFill>
                <a:effectLst/>
                <a:latin typeface="+mn-lt"/>
                <a:ea typeface="+mj-ea"/>
                <a:cs typeface="+mj-cs"/>
              </a:rPr>
              <a:t>hayvansal</a:t>
            </a:r>
            <a:r>
              <a:rPr lang="en-US" sz="2900" kern="1200" dirty="0">
                <a:solidFill>
                  <a:schemeClr val="tx1"/>
                </a:solidFill>
                <a:effectLst/>
                <a:latin typeface="+mn-lt"/>
                <a:ea typeface="+mj-ea"/>
                <a:cs typeface="+mj-cs"/>
              </a:rPr>
              <a:t>, </a:t>
            </a:r>
            <a:r>
              <a:rPr lang="en-US" sz="2900" b="1" kern="1200" dirty="0" err="1">
                <a:solidFill>
                  <a:srgbClr val="FF0000"/>
                </a:solidFill>
                <a:effectLst/>
                <a:latin typeface="+mn-lt"/>
                <a:ea typeface="+mj-ea"/>
                <a:cs typeface="+mj-cs"/>
              </a:rPr>
              <a:t>bitkisel</a:t>
            </a:r>
            <a:r>
              <a:rPr lang="en-US" sz="2900" b="1" kern="1200" dirty="0">
                <a:solidFill>
                  <a:schemeClr val="tx1"/>
                </a:solidFill>
                <a:effectLst/>
                <a:latin typeface="+mn-lt"/>
                <a:ea typeface="+mj-ea"/>
                <a:cs typeface="+mj-cs"/>
              </a:rPr>
              <a:t> </a:t>
            </a:r>
            <a:r>
              <a:rPr lang="en-US" sz="2900" kern="1200" dirty="0">
                <a:solidFill>
                  <a:schemeClr val="tx1"/>
                </a:solidFill>
                <a:effectLst/>
                <a:latin typeface="+mn-lt"/>
                <a:ea typeface="+mj-ea"/>
                <a:cs typeface="+mj-cs"/>
              </a:rPr>
              <a:t>ve </a:t>
            </a:r>
            <a:r>
              <a:rPr lang="en-US" sz="2900" b="1" kern="1200" dirty="0" err="1">
                <a:solidFill>
                  <a:srgbClr val="FF0000"/>
                </a:solidFill>
                <a:effectLst/>
                <a:latin typeface="+mn-lt"/>
                <a:ea typeface="+mj-ea"/>
                <a:cs typeface="+mj-cs"/>
              </a:rPr>
              <a:t>madensel</a:t>
            </a:r>
            <a:r>
              <a:rPr lang="en-US" sz="2900" b="1" kern="1200" dirty="0">
                <a:solidFill>
                  <a:srgbClr val="FF0000"/>
                </a:solidFill>
                <a:effectLst/>
                <a:latin typeface="+mn-lt"/>
                <a:ea typeface="+mj-ea"/>
                <a:cs typeface="+mj-cs"/>
              </a:rPr>
              <a:t> olarak </a:t>
            </a:r>
            <a:r>
              <a:rPr lang="en-US" sz="2900" kern="1200" dirty="0" err="1">
                <a:solidFill>
                  <a:schemeClr val="tx1"/>
                </a:solidFill>
                <a:effectLst/>
                <a:latin typeface="+mn-lt"/>
                <a:ea typeface="+mj-ea"/>
                <a:cs typeface="+mj-cs"/>
              </a:rPr>
              <a:t>sınıflandırırız</a:t>
            </a:r>
            <a:r>
              <a:rPr lang="en-US" sz="2900" kern="1200" dirty="0">
                <a:solidFill>
                  <a:schemeClr val="tx1"/>
                </a:solidFill>
                <a:effectLst/>
                <a:latin typeface="+mn-lt"/>
                <a:ea typeface="+mj-ea"/>
                <a:cs typeface="+mj-cs"/>
              </a:rPr>
              <a:t>. </a:t>
            </a:r>
            <a:br>
              <a:rPr lang="en-US" sz="2900" kern="1200" dirty="0">
                <a:solidFill>
                  <a:schemeClr val="tx1"/>
                </a:solidFill>
                <a:effectLst/>
                <a:latin typeface="+mn-lt"/>
                <a:ea typeface="+mj-ea"/>
                <a:cs typeface="+mj-cs"/>
              </a:rPr>
            </a:br>
            <a:endParaRPr lang="en-US" sz="2900" kern="1200" dirty="0">
              <a:solidFill>
                <a:schemeClr val="tx1"/>
              </a:solidFill>
              <a:latin typeface="+mn-lt"/>
              <a:ea typeface="+mj-ea"/>
              <a:cs typeface="+mj-cs"/>
            </a:endParaRPr>
          </a:p>
        </p:txBody>
      </p:sp>
      <p:sp>
        <p:nvSpPr>
          <p:cNvPr id="16" name="Freeform: Shape 15">
            <a:extLst>
              <a:ext uri="{FF2B5EF4-FFF2-40B4-BE49-F238E27FC236}">
                <a16:creationId xmlns:a16="http://schemas.microsoft.com/office/drawing/2014/main" xmlns="" id="{658970D8-8D1D-4B5C-894B-E871CC86543D}"/>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flipH="1">
            <a:off x="530529" y="1"/>
            <a:ext cx="1155142" cy="591009"/>
          </a:xfrm>
          <a:custGeom>
            <a:avLst/>
            <a:gdLst>
              <a:gd name="connsiteX0" fmla="*/ 1355 w 1155142"/>
              <a:gd name="connsiteY0" fmla="*/ 0 h 591009"/>
              <a:gd name="connsiteX1" fmla="*/ 1153787 w 1155142"/>
              <a:gd name="connsiteY1" fmla="*/ 0 h 591009"/>
              <a:gd name="connsiteX2" fmla="*/ 1155142 w 1155142"/>
              <a:gd name="connsiteY2" fmla="*/ 13438 h 591009"/>
              <a:gd name="connsiteX3" fmla="*/ 577571 w 1155142"/>
              <a:gd name="connsiteY3" fmla="*/ 591009 h 591009"/>
              <a:gd name="connsiteX4" fmla="*/ 0 w 1155142"/>
              <a:gd name="connsiteY4" fmla="*/ 13438 h 5910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5142" h="591009">
                <a:moveTo>
                  <a:pt x="1355" y="0"/>
                </a:moveTo>
                <a:lnTo>
                  <a:pt x="1153787" y="0"/>
                </a:lnTo>
                <a:lnTo>
                  <a:pt x="1155142" y="13438"/>
                </a:lnTo>
                <a:cubicBezTo>
                  <a:pt x="1155142" y="332422"/>
                  <a:pt x="896555" y="591009"/>
                  <a:pt x="577571" y="591009"/>
                </a:cubicBezTo>
                <a:cubicBezTo>
                  <a:pt x="258587" y="591009"/>
                  <a:pt x="0" y="332422"/>
                  <a:pt x="0" y="13438"/>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Freeform: Shape 17">
            <a:extLst>
              <a:ext uri="{FF2B5EF4-FFF2-40B4-BE49-F238E27FC236}">
                <a16:creationId xmlns:a16="http://schemas.microsoft.com/office/drawing/2014/main" xmlns="" id="{F227E5B6-9132-43CA-B503-37A18562ADF2}"/>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flipH="1">
            <a:off x="4349052" y="0"/>
            <a:ext cx="1737401" cy="959536"/>
          </a:xfrm>
          <a:custGeom>
            <a:avLst/>
            <a:gdLst>
              <a:gd name="connsiteX0" fmla="*/ 0 w 1737401"/>
              <a:gd name="connsiteY0" fmla="*/ 0 h 959536"/>
              <a:gd name="connsiteX1" fmla="*/ 123825 w 1737401"/>
              <a:gd name="connsiteY1" fmla="*/ 0 h 959536"/>
              <a:gd name="connsiteX2" fmla="*/ 123825 w 1737401"/>
              <a:gd name="connsiteY2" fmla="*/ 790277 h 959536"/>
              <a:gd name="connsiteX3" fmla="*/ 1490095 w 1737401"/>
              <a:gd name="connsiteY3" fmla="*/ 0 h 959536"/>
              <a:gd name="connsiteX4" fmla="*/ 1737401 w 1737401"/>
              <a:gd name="connsiteY4" fmla="*/ 0 h 959536"/>
              <a:gd name="connsiteX5" fmla="*/ 92869 w 1737401"/>
              <a:gd name="connsiteY5" fmla="*/ 951249 h 959536"/>
              <a:gd name="connsiteX6" fmla="*/ 61913 w 1737401"/>
              <a:gd name="connsiteY6" fmla="*/ 959536 h 959536"/>
              <a:gd name="connsiteX7" fmla="*/ 0 w 1737401"/>
              <a:gd name="connsiteY7" fmla="*/ 897624 h 959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37401" h="959536">
                <a:moveTo>
                  <a:pt x="0" y="0"/>
                </a:moveTo>
                <a:lnTo>
                  <a:pt x="123825" y="0"/>
                </a:lnTo>
                <a:lnTo>
                  <a:pt x="123825" y="790277"/>
                </a:lnTo>
                <a:lnTo>
                  <a:pt x="1490095" y="0"/>
                </a:lnTo>
                <a:lnTo>
                  <a:pt x="1737401" y="0"/>
                </a:lnTo>
                <a:lnTo>
                  <a:pt x="92869" y="951249"/>
                </a:lnTo>
                <a:cubicBezTo>
                  <a:pt x="83458" y="956688"/>
                  <a:pt x="72780" y="959546"/>
                  <a:pt x="61913" y="959536"/>
                </a:cubicBezTo>
                <a:cubicBezTo>
                  <a:pt x="27719" y="959536"/>
                  <a:pt x="0" y="931818"/>
                  <a:pt x="0" y="897624"/>
                </a:cubicBezTo>
                <a:close/>
              </a:path>
            </a:pathLst>
          </a:custGeom>
          <a:solidFill>
            <a:schemeClr val="accent6"/>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 name="Freeform: Shape 19">
            <a:extLst>
              <a:ext uri="{FF2B5EF4-FFF2-40B4-BE49-F238E27FC236}">
                <a16:creationId xmlns:a16="http://schemas.microsoft.com/office/drawing/2014/main" xmlns="" id="{03C2051E-A88D-48E5-BACF-AAED17892722}"/>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flipH="1">
            <a:off x="0" y="2916245"/>
            <a:ext cx="159741" cy="552996"/>
          </a:xfrm>
          <a:custGeom>
            <a:avLst/>
            <a:gdLst>
              <a:gd name="connsiteX0" fmla="*/ 159741 w 159741"/>
              <a:gd name="connsiteY0" fmla="*/ 0 h 552996"/>
              <a:gd name="connsiteX1" fmla="*/ 159741 w 159741"/>
              <a:gd name="connsiteY1" fmla="*/ 552996 h 552996"/>
              <a:gd name="connsiteX2" fmla="*/ 141849 w 159741"/>
              <a:gd name="connsiteY2" fmla="*/ 543285 h 552996"/>
              <a:gd name="connsiteX3" fmla="*/ 0 w 159741"/>
              <a:gd name="connsiteY3" fmla="*/ 276498 h 552996"/>
              <a:gd name="connsiteX4" fmla="*/ 141849 w 159741"/>
              <a:gd name="connsiteY4" fmla="*/ 9711 h 552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741" h="552996">
                <a:moveTo>
                  <a:pt x="159741" y="0"/>
                </a:moveTo>
                <a:lnTo>
                  <a:pt x="159741" y="552996"/>
                </a:lnTo>
                <a:lnTo>
                  <a:pt x="141849" y="543285"/>
                </a:lnTo>
                <a:cubicBezTo>
                  <a:pt x="56268" y="485467"/>
                  <a:pt x="0" y="387554"/>
                  <a:pt x="0" y="276498"/>
                </a:cubicBezTo>
                <a:cubicBezTo>
                  <a:pt x="0" y="165443"/>
                  <a:pt x="56268" y="67529"/>
                  <a:pt x="141849" y="9711"/>
                </a:cubicBezTo>
                <a:close/>
              </a:path>
            </a:pathLst>
          </a:custGeom>
          <a:solidFill>
            <a:schemeClr val="accent2"/>
          </a:solidFill>
          <a:ln w="1270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Freeform: Shape 21">
            <a:extLst>
              <a:ext uri="{FF2B5EF4-FFF2-40B4-BE49-F238E27FC236}">
                <a16:creationId xmlns:a16="http://schemas.microsoft.com/office/drawing/2014/main" xmlns="" id="{7821A508-2985-4905-874A-527429BAABFA}"/>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flipH="1">
            <a:off x="0" y="5835649"/>
            <a:ext cx="1548180" cy="1022351"/>
          </a:xfrm>
          <a:custGeom>
            <a:avLst/>
            <a:gdLst>
              <a:gd name="connsiteX0" fmla="*/ 61913 w 1548180"/>
              <a:gd name="connsiteY0" fmla="*/ 0 h 1022351"/>
              <a:gd name="connsiteX1" fmla="*/ 1548180 w 1548180"/>
              <a:gd name="connsiteY1" fmla="*/ 0 h 1022351"/>
              <a:gd name="connsiteX2" fmla="*/ 1548180 w 1548180"/>
              <a:gd name="connsiteY2" fmla="*/ 123825 h 1022351"/>
              <a:gd name="connsiteX3" fmla="*/ 123825 w 1548180"/>
              <a:gd name="connsiteY3" fmla="*/ 123825 h 1022351"/>
              <a:gd name="connsiteX4" fmla="*/ 123825 w 1548180"/>
              <a:gd name="connsiteY4" fmla="*/ 1022351 h 1022351"/>
              <a:gd name="connsiteX5" fmla="*/ 0 w 1548180"/>
              <a:gd name="connsiteY5" fmla="*/ 1022351 h 1022351"/>
              <a:gd name="connsiteX6" fmla="*/ 0 w 1548180"/>
              <a:gd name="connsiteY6" fmla="*/ 61913 h 1022351"/>
              <a:gd name="connsiteX7" fmla="*/ 61913 w 1548180"/>
              <a:gd name="connsiteY7" fmla="*/ 0 h 1022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8180" h="1022351">
                <a:moveTo>
                  <a:pt x="61913" y="0"/>
                </a:moveTo>
                <a:lnTo>
                  <a:pt x="1548180" y="0"/>
                </a:lnTo>
                <a:lnTo>
                  <a:pt x="1548180" y="123825"/>
                </a:lnTo>
                <a:lnTo>
                  <a:pt x="123825" y="123825"/>
                </a:lnTo>
                <a:lnTo>
                  <a:pt x="123825" y="1022351"/>
                </a:lnTo>
                <a:lnTo>
                  <a:pt x="0" y="1022351"/>
                </a:lnTo>
                <a:lnTo>
                  <a:pt x="0" y="61913"/>
                </a:lnTo>
                <a:cubicBezTo>
                  <a:pt x="0" y="27719"/>
                  <a:pt x="27719" y="0"/>
                  <a:pt x="61913" y="0"/>
                </a:cubicBezTo>
                <a:close/>
              </a:path>
            </a:pathLst>
          </a:custGeom>
          <a:solidFill>
            <a:schemeClr val="accent6"/>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 name="Freeform: Shape 23">
            <a:extLst>
              <a:ext uri="{FF2B5EF4-FFF2-40B4-BE49-F238E27FC236}">
                <a16:creationId xmlns:a16="http://schemas.microsoft.com/office/drawing/2014/main" xmlns="" id="{D2929CB1-0E3C-4B2D-ADC5-0154FB33BA44}"/>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flipH="1">
            <a:off x="3697761" y="5717906"/>
            <a:ext cx="1771609" cy="1140095"/>
          </a:xfrm>
          <a:custGeom>
            <a:avLst/>
            <a:gdLst>
              <a:gd name="connsiteX0" fmla="*/ 1561721 w 1771609"/>
              <a:gd name="connsiteY0" fmla="*/ 763041 h 1140095"/>
              <a:gd name="connsiteX1" fmla="*/ 1623024 w 1771609"/>
              <a:gd name="connsiteY1" fmla="*/ 792810 h 1140095"/>
              <a:gd name="connsiteX2" fmla="*/ 1711735 w 1771609"/>
              <a:gd name="connsiteY2" fmla="*/ 970132 h 1140095"/>
              <a:gd name="connsiteX3" fmla="*/ 1771609 w 1771609"/>
              <a:gd name="connsiteY3" fmla="*/ 1140095 h 1140095"/>
              <a:gd name="connsiteX4" fmla="*/ 1637225 w 1771609"/>
              <a:gd name="connsiteY4" fmla="*/ 1140095 h 1140095"/>
              <a:gd name="connsiteX5" fmla="*/ 1594820 w 1771609"/>
              <a:gd name="connsiteY5" fmla="*/ 1019711 h 1140095"/>
              <a:gd name="connsiteX6" fmla="*/ 1513200 w 1771609"/>
              <a:gd name="connsiteY6" fmla="*/ 856627 h 1140095"/>
              <a:gd name="connsiteX7" fmla="*/ 1538499 w 1771609"/>
              <a:gd name="connsiteY7" fmla="*/ 770415 h 1140095"/>
              <a:gd name="connsiteX8" fmla="*/ 1561721 w 1771609"/>
              <a:gd name="connsiteY8" fmla="*/ 763041 h 1140095"/>
              <a:gd name="connsiteX9" fmla="*/ 933455 w 1771609"/>
              <a:gd name="connsiteY9" fmla="*/ 161309 h 1140095"/>
              <a:gd name="connsiteX10" fmla="*/ 957797 w 1771609"/>
              <a:gd name="connsiteY10" fmla="*/ 167970 h 1140095"/>
              <a:gd name="connsiteX11" fmla="*/ 1286982 w 1771609"/>
              <a:gd name="connsiteY11" fmla="*/ 387616 h 1140095"/>
              <a:gd name="connsiteX12" fmla="*/ 1293725 w 1771609"/>
              <a:gd name="connsiteY12" fmla="*/ 477075 h 1140095"/>
              <a:gd name="connsiteX13" fmla="*/ 1245453 w 1771609"/>
              <a:gd name="connsiteY13" fmla="*/ 499154 h 1140095"/>
              <a:gd name="connsiteX14" fmla="*/ 1245167 w 1771609"/>
              <a:gd name="connsiteY14" fmla="*/ 499154 h 1140095"/>
              <a:gd name="connsiteX15" fmla="*/ 1203638 w 1771609"/>
              <a:gd name="connsiteY15" fmla="*/ 484104 h 1140095"/>
              <a:gd name="connsiteX16" fmla="*/ 900647 w 1771609"/>
              <a:gd name="connsiteY16" fmla="*/ 281508 h 1140095"/>
              <a:gd name="connsiteX17" fmla="*/ 872454 w 1771609"/>
              <a:gd name="connsiteY17" fmla="*/ 196164 h 1140095"/>
              <a:gd name="connsiteX18" fmla="*/ 933455 w 1771609"/>
              <a:gd name="connsiteY18" fmla="*/ 161309 h 1140095"/>
              <a:gd name="connsiteX19" fmla="*/ 256260 w 1771609"/>
              <a:gd name="connsiteY19" fmla="*/ 29 h 1140095"/>
              <a:gd name="connsiteX20" fmla="*/ 454020 w 1771609"/>
              <a:gd name="connsiteY20" fmla="*/ 13474 h 1140095"/>
              <a:gd name="connsiteX21" fmla="*/ 509236 w 1771609"/>
              <a:gd name="connsiteY21" fmla="*/ 84182 h 1140095"/>
              <a:gd name="connsiteX22" fmla="*/ 445829 w 1771609"/>
              <a:gd name="connsiteY22" fmla="*/ 139871 h 1140095"/>
              <a:gd name="connsiteX23" fmla="*/ 437447 w 1771609"/>
              <a:gd name="connsiteY23" fmla="*/ 139395 h 1140095"/>
              <a:gd name="connsiteX24" fmla="*/ 73211 w 1771609"/>
              <a:gd name="connsiteY24" fmla="*/ 137204 h 1140095"/>
              <a:gd name="connsiteX25" fmla="*/ 749 w 1771609"/>
              <a:gd name="connsiteY25" fmla="*/ 84082 h 1140095"/>
              <a:gd name="connsiteX26" fmla="*/ 53871 w 1771609"/>
              <a:gd name="connsiteY26" fmla="*/ 11621 h 1140095"/>
              <a:gd name="connsiteX27" fmla="*/ 58352 w 1771609"/>
              <a:gd name="connsiteY27" fmla="*/ 11093 h 1140095"/>
              <a:gd name="connsiteX28" fmla="*/ 256260 w 1771609"/>
              <a:gd name="connsiteY28" fmla="*/ 29 h 1140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71609" h="1140095">
                <a:moveTo>
                  <a:pt x="1561721" y="763041"/>
                </a:moveTo>
                <a:cubicBezTo>
                  <a:pt x="1585506" y="760324"/>
                  <a:pt x="1609722" y="771249"/>
                  <a:pt x="1623024" y="792810"/>
                </a:cubicBezTo>
                <a:cubicBezTo>
                  <a:pt x="1656300" y="850065"/>
                  <a:pt x="1685920" y="909291"/>
                  <a:pt x="1711735" y="970132"/>
                </a:cubicBezTo>
                <a:lnTo>
                  <a:pt x="1771609" y="1140095"/>
                </a:lnTo>
                <a:lnTo>
                  <a:pt x="1637225" y="1140095"/>
                </a:lnTo>
                <a:lnTo>
                  <a:pt x="1594820" y="1019711"/>
                </a:lnTo>
                <a:cubicBezTo>
                  <a:pt x="1571072" y="963753"/>
                  <a:pt x="1543818" y="909282"/>
                  <a:pt x="1513200" y="856627"/>
                </a:cubicBezTo>
                <a:cubicBezTo>
                  <a:pt x="1496379" y="825834"/>
                  <a:pt x="1507704" y="787236"/>
                  <a:pt x="1538499" y="770415"/>
                </a:cubicBezTo>
                <a:cubicBezTo>
                  <a:pt x="1545912" y="766367"/>
                  <a:pt x="1553792" y="763946"/>
                  <a:pt x="1561721" y="763041"/>
                </a:cubicBezTo>
                <a:close/>
                <a:moveTo>
                  <a:pt x="933455" y="161309"/>
                </a:moveTo>
                <a:cubicBezTo>
                  <a:pt x="941693" y="161855"/>
                  <a:pt x="949959" y="164025"/>
                  <a:pt x="957797" y="167970"/>
                </a:cubicBezTo>
                <a:cubicBezTo>
                  <a:pt x="1076184" y="227289"/>
                  <a:pt x="1186759" y="301068"/>
                  <a:pt x="1286982" y="387616"/>
                </a:cubicBezTo>
                <a:cubicBezTo>
                  <a:pt x="1313547" y="410457"/>
                  <a:pt x="1316566" y="450510"/>
                  <a:pt x="1293725" y="477075"/>
                </a:cubicBezTo>
                <a:cubicBezTo>
                  <a:pt x="1281638" y="491137"/>
                  <a:pt x="1263998" y="499204"/>
                  <a:pt x="1245453" y="499154"/>
                </a:cubicBezTo>
                <a:lnTo>
                  <a:pt x="1245167" y="499154"/>
                </a:lnTo>
                <a:cubicBezTo>
                  <a:pt x="1229965" y="499301"/>
                  <a:pt x="1215220" y="493956"/>
                  <a:pt x="1203638" y="484104"/>
                </a:cubicBezTo>
                <a:cubicBezTo>
                  <a:pt x="1111407" y="404300"/>
                  <a:pt x="1009633" y="336248"/>
                  <a:pt x="900647" y="281508"/>
                </a:cubicBezTo>
                <a:cubicBezTo>
                  <a:pt x="869295" y="265726"/>
                  <a:pt x="856672" y="227516"/>
                  <a:pt x="872454" y="196164"/>
                </a:cubicBezTo>
                <a:cubicBezTo>
                  <a:pt x="884290" y="172650"/>
                  <a:pt x="908742" y="159670"/>
                  <a:pt x="933455" y="161309"/>
                </a:cubicBezTo>
                <a:close/>
                <a:moveTo>
                  <a:pt x="256260" y="29"/>
                </a:moveTo>
                <a:cubicBezTo>
                  <a:pt x="322331" y="427"/>
                  <a:pt x="388378" y="4909"/>
                  <a:pt x="454020" y="13474"/>
                </a:cubicBezTo>
                <a:cubicBezTo>
                  <a:pt x="488793" y="17752"/>
                  <a:pt x="513514" y="49409"/>
                  <a:pt x="509236" y="84182"/>
                </a:cubicBezTo>
                <a:cubicBezTo>
                  <a:pt x="505303" y="116151"/>
                  <a:pt x="478038" y="140098"/>
                  <a:pt x="445829" y="139871"/>
                </a:cubicBezTo>
                <a:cubicBezTo>
                  <a:pt x="443027" y="139899"/>
                  <a:pt x="440227" y="139740"/>
                  <a:pt x="437447" y="139395"/>
                </a:cubicBezTo>
                <a:cubicBezTo>
                  <a:pt x="316592" y="123615"/>
                  <a:pt x="194247" y="122878"/>
                  <a:pt x="73211" y="137204"/>
                </a:cubicBezTo>
                <a:cubicBezTo>
                  <a:pt x="38532" y="142545"/>
                  <a:pt x="6090" y="118762"/>
                  <a:pt x="749" y="84082"/>
                </a:cubicBezTo>
                <a:cubicBezTo>
                  <a:pt x="-4591" y="49403"/>
                  <a:pt x="19192" y="16961"/>
                  <a:pt x="53871" y="11621"/>
                </a:cubicBezTo>
                <a:cubicBezTo>
                  <a:pt x="55358" y="11392"/>
                  <a:pt x="56852" y="11216"/>
                  <a:pt x="58352" y="11093"/>
                </a:cubicBezTo>
                <a:cubicBezTo>
                  <a:pt x="124093" y="3319"/>
                  <a:pt x="190189" y="-369"/>
                  <a:pt x="256260" y="29"/>
                </a:cubicBezTo>
                <a:close/>
              </a:path>
            </a:pathLst>
          </a:custGeom>
          <a:solidFill>
            <a:schemeClr val="accent4"/>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5" name="Resim 4" descr="yiyecek, tabak, tablo, farklı içeren bir resim&#10;&#10;Açıklama otomatik olarak oluşturuldu">
            <a:extLst>
              <a:ext uri="{FF2B5EF4-FFF2-40B4-BE49-F238E27FC236}">
                <a16:creationId xmlns:a16="http://schemas.microsoft.com/office/drawing/2014/main" xmlns="" id="{EFC756B4-C013-474F-8BB3-A498E6CB7DAF}"/>
              </a:ext>
            </a:extLst>
          </p:cNvPr>
          <p:cNvPicPr>
            <a:picLocks noChangeAspect="1"/>
          </p:cNvPicPr>
          <p:nvPr/>
        </p:nvPicPr>
        <p:blipFill rotWithShape="1">
          <a:blip r:embed="rId2" cstate="print">
            <a:extLst>
              <a:ext uri="{28A0092B-C50C-407E-A947-70E740481C1C}">
                <a14:useLocalDpi xmlns:a14="http://schemas.microsoft.com/office/drawing/2010/main" xmlns="" val="0"/>
              </a:ext>
            </a:extLst>
          </a:blip>
          <a:srcRect l="7849" r="6486" b="-2"/>
          <a:stretch/>
        </p:blipFill>
        <p:spPr>
          <a:xfrm>
            <a:off x="631840" y="598720"/>
            <a:ext cx="5178249" cy="5178249"/>
          </a:xfrm>
          <a:custGeom>
            <a:avLst/>
            <a:gdLst/>
            <a:ahLst/>
            <a:cxnLst/>
            <a:rect l="l" t="t" r="r" b="b"/>
            <a:pathLst>
              <a:path w="3741748" h="3741748">
                <a:moveTo>
                  <a:pt x="1870874" y="0"/>
                </a:moveTo>
                <a:cubicBezTo>
                  <a:pt x="2904129" y="0"/>
                  <a:pt x="3741748" y="837619"/>
                  <a:pt x="3741748" y="1870874"/>
                </a:cubicBezTo>
                <a:cubicBezTo>
                  <a:pt x="3741748" y="2904129"/>
                  <a:pt x="2904129" y="3741748"/>
                  <a:pt x="1870874" y="3741748"/>
                </a:cubicBezTo>
                <a:cubicBezTo>
                  <a:pt x="837619" y="3741748"/>
                  <a:pt x="0" y="2904129"/>
                  <a:pt x="0" y="1870874"/>
                </a:cubicBezTo>
                <a:cubicBezTo>
                  <a:pt x="0" y="837619"/>
                  <a:pt x="837619" y="0"/>
                  <a:pt x="1870874" y="0"/>
                </a:cubicBezTo>
                <a:close/>
              </a:path>
            </a:pathLst>
          </a:custGeom>
        </p:spPr>
      </p:pic>
      <p:sp>
        <p:nvSpPr>
          <p:cNvPr id="26" name="Freeform: Shape 25">
            <a:extLst>
              <a:ext uri="{FF2B5EF4-FFF2-40B4-BE49-F238E27FC236}">
                <a16:creationId xmlns:a16="http://schemas.microsoft.com/office/drawing/2014/main" xmlns="" id="{5F2F0C84-BE8C-4DC2-A6D3-30349A801D5C}"/>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flipH="1">
            <a:off x="4520513" y="6258756"/>
            <a:ext cx="1565940" cy="599245"/>
          </a:xfrm>
          <a:custGeom>
            <a:avLst/>
            <a:gdLst>
              <a:gd name="connsiteX0" fmla="*/ 782970 w 1565940"/>
              <a:gd name="connsiteY0" fmla="*/ 0 h 599245"/>
              <a:gd name="connsiteX1" fmla="*/ 1528042 w 1565940"/>
              <a:gd name="connsiteY1" fmla="*/ 480469 h 599245"/>
              <a:gd name="connsiteX2" fmla="*/ 1565940 w 1565940"/>
              <a:gd name="connsiteY2" fmla="*/ 599245 h 599245"/>
              <a:gd name="connsiteX3" fmla="*/ 0 w 1565940"/>
              <a:gd name="connsiteY3" fmla="*/ 599245 h 599245"/>
              <a:gd name="connsiteX4" fmla="*/ 37898 w 1565940"/>
              <a:gd name="connsiteY4" fmla="*/ 480469 h 599245"/>
              <a:gd name="connsiteX5" fmla="*/ 782970 w 1565940"/>
              <a:gd name="connsiteY5" fmla="*/ 0 h 599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65940" h="599245">
                <a:moveTo>
                  <a:pt x="782970" y="0"/>
                </a:moveTo>
                <a:cubicBezTo>
                  <a:pt x="1117910" y="0"/>
                  <a:pt x="1405287" y="198118"/>
                  <a:pt x="1528042" y="480469"/>
                </a:cubicBezTo>
                <a:lnTo>
                  <a:pt x="1565940" y="599245"/>
                </a:lnTo>
                <a:lnTo>
                  <a:pt x="0" y="599245"/>
                </a:lnTo>
                <a:lnTo>
                  <a:pt x="37898" y="480469"/>
                </a:lnTo>
                <a:cubicBezTo>
                  <a:pt x="160653" y="198118"/>
                  <a:pt x="448030" y="0"/>
                  <a:pt x="78297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xmlns="" val="26264939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Freeform: Shape 9">
            <a:extLst>
              <a:ext uri="{FF2B5EF4-FFF2-40B4-BE49-F238E27FC236}">
                <a16:creationId xmlns:a16="http://schemas.microsoft.com/office/drawing/2014/main" xmlns="" id="{8A7BA06D-B3FF-4E91-8639-B4569AE3AA23}"/>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10208695" y="1"/>
            <a:ext cx="1135066" cy="477997"/>
          </a:xfrm>
          <a:custGeom>
            <a:avLst/>
            <a:gdLst/>
            <a:ahLst/>
            <a:cxnLst/>
            <a:rect l="l" t="t" r="r" b="b"/>
            <a:pathLst>
              <a:path w="1135066" h="477997">
                <a:moveTo>
                  <a:pt x="0" y="0"/>
                </a:moveTo>
                <a:lnTo>
                  <a:pt x="1135066" y="0"/>
                </a:lnTo>
                <a:lnTo>
                  <a:pt x="1133370" y="16827"/>
                </a:lnTo>
                <a:cubicBezTo>
                  <a:pt x="1079514" y="280016"/>
                  <a:pt x="846644" y="477997"/>
                  <a:pt x="567533" y="477997"/>
                </a:cubicBezTo>
                <a:cubicBezTo>
                  <a:pt x="288422" y="477997"/>
                  <a:pt x="55552" y="280016"/>
                  <a:pt x="1696" y="16827"/>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Arc 11">
            <a:extLst>
              <a:ext uri="{FF2B5EF4-FFF2-40B4-BE49-F238E27FC236}">
                <a16:creationId xmlns:a16="http://schemas.microsoft.com/office/drawing/2014/main" xmlns="" id="{2B30C86D-5A07-48BC-9C9D-6F9A2DB1E9E1}"/>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rot="10800000" flipV="1">
            <a:off x="555710" y="1064829"/>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useBgFill="1">
        <p:nvSpPr>
          <p:cNvPr id="14" name="Rectangle 13">
            <a:extLst>
              <a:ext uri="{FF2B5EF4-FFF2-40B4-BE49-F238E27FC236}">
                <a16:creationId xmlns:a16="http://schemas.microsoft.com/office/drawing/2014/main" xmlns="" id="{A1D7EC86-7CB9-431D-8AC3-8AAF0440B162}"/>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6" name="Rectangle 15">
            <a:extLst>
              <a:ext uri="{FF2B5EF4-FFF2-40B4-BE49-F238E27FC236}">
                <a16:creationId xmlns:a16="http://schemas.microsoft.com/office/drawing/2014/main" xmlns="" id="{D4B9777F-B610-419B-9193-80306388F3E2}"/>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8" name="Arc 17">
            <a:extLst>
              <a:ext uri="{FF2B5EF4-FFF2-40B4-BE49-F238E27FC236}">
                <a16:creationId xmlns:a16="http://schemas.microsoft.com/office/drawing/2014/main" xmlns="" id="{311F016A-A753-449B-9EA6-322199B7119E}"/>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rot="21427715">
            <a:off x="1108520" y="775849"/>
            <a:ext cx="2987899" cy="2987899"/>
          </a:xfrm>
          <a:prstGeom prst="arc">
            <a:avLst>
              <a:gd name="adj1" fmla="val 16200000"/>
              <a:gd name="adj2" fmla="val 2287352"/>
            </a:avLst>
          </a:prstGeom>
          <a:ln w="127000" cap="rnd">
            <a:solidFill>
              <a:schemeClr val="accent4"/>
            </a:solidFill>
            <a:prstDash val="dash"/>
            <a:miter lim="800000"/>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2" name="Başlık 1">
            <a:extLst>
              <a:ext uri="{FF2B5EF4-FFF2-40B4-BE49-F238E27FC236}">
                <a16:creationId xmlns:a16="http://schemas.microsoft.com/office/drawing/2014/main" xmlns="" id="{AA17B7DB-A862-41A9-8D8E-DA28DF4500FA}"/>
              </a:ext>
            </a:extLst>
          </p:cNvPr>
          <p:cNvSpPr>
            <a:spLocks noGrp="1"/>
          </p:cNvSpPr>
          <p:nvPr>
            <p:ph type="title"/>
          </p:nvPr>
        </p:nvSpPr>
        <p:spPr>
          <a:xfrm>
            <a:off x="525614" y="3144336"/>
            <a:ext cx="4425962" cy="2387600"/>
          </a:xfrm>
        </p:spPr>
        <p:txBody>
          <a:bodyPr vert="horz" lIns="91440" tIns="45720" rIns="91440" bIns="45720" rtlCol="0" anchor="b">
            <a:normAutofit/>
          </a:bodyPr>
          <a:lstStyle/>
          <a:p>
            <a:r>
              <a:rPr lang="en-US" sz="3300" b="1" u="sng" kern="1200" dirty="0" err="1">
                <a:solidFill>
                  <a:srgbClr val="FF0000"/>
                </a:solidFill>
                <a:effectLst/>
                <a:latin typeface="+mj-lt"/>
                <a:ea typeface="+mj-ea"/>
                <a:cs typeface="+mj-cs"/>
              </a:rPr>
              <a:t>Hayvansal</a:t>
            </a:r>
            <a:r>
              <a:rPr lang="en-US" sz="3300" b="1" u="sng" kern="1200" dirty="0">
                <a:solidFill>
                  <a:srgbClr val="FF0000"/>
                </a:solidFill>
                <a:effectLst/>
                <a:latin typeface="+mj-lt"/>
                <a:ea typeface="+mj-ea"/>
                <a:cs typeface="+mj-cs"/>
              </a:rPr>
              <a:t> </a:t>
            </a:r>
            <a:r>
              <a:rPr lang="en-US" sz="3300" b="1" u="sng" kern="1200" dirty="0" err="1">
                <a:solidFill>
                  <a:srgbClr val="FF0000"/>
                </a:solidFill>
                <a:effectLst/>
                <a:latin typeface="+mj-lt"/>
                <a:ea typeface="+mj-ea"/>
                <a:cs typeface="+mj-cs"/>
              </a:rPr>
              <a:t>Besinler</a:t>
            </a:r>
            <a:r>
              <a:rPr lang="en-US" sz="3300" b="1" u="sng" kern="1200" dirty="0">
                <a:solidFill>
                  <a:srgbClr val="FF0000"/>
                </a:solidFill>
                <a:effectLst/>
                <a:latin typeface="+mj-lt"/>
                <a:ea typeface="+mj-ea"/>
                <a:cs typeface="+mj-cs"/>
              </a:rPr>
              <a:t>:</a:t>
            </a:r>
            <a:r>
              <a:rPr lang="en-US" sz="3300" kern="1200" dirty="0">
                <a:solidFill>
                  <a:srgbClr val="FF0000"/>
                </a:solidFill>
                <a:effectLst/>
                <a:latin typeface="+mj-lt"/>
                <a:ea typeface="+mj-ea"/>
                <a:cs typeface="+mj-cs"/>
              </a:rPr>
              <a:t> </a:t>
            </a:r>
            <a:r>
              <a:rPr lang="en-US" sz="3300" kern="1200" dirty="0" err="1">
                <a:solidFill>
                  <a:schemeClr val="tx1"/>
                </a:solidFill>
                <a:effectLst/>
                <a:latin typeface="+mj-lt"/>
                <a:ea typeface="+mj-ea"/>
                <a:cs typeface="+mj-cs"/>
              </a:rPr>
              <a:t>hayvanlardan</a:t>
            </a:r>
            <a:r>
              <a:rPr lang="en-US" sz="3300" kern="1200" dirty="0">
                <a:solidFill>
                  <a:schemeClr val="tx1"/>
                </a:solidFill>
                <a:effectLst/>
                <a:latin typeface="+mj-lt"/>
                <a:ea typeface="+mj-ea"/>
                <a:cs typeface="+mj-cs"/>
              </a:rPr>
              <a:t> </a:t>
            </a:r>
            <a:r>
              <a:rPr lang="en-US" sz="3300" kern="1200" dirty="0" err="1">
                <a:solidFill>
                  <a:schemeClr val="tx1"/>
                </a:solidFill>
                <a:effectLst/>
                <a:latin typeface="+mj-lt"/>
                <a:ea typeface="+mj-ea"/>
                <a:cs typeface="+mj-cs"/>
              </a:rPr>
              <a:t>elde</a:t>
            </a:r>
            <a:r>
              <a:rPr lang="en-US" sz="3300" kern="1200" dirty="0">
                <a:solidFill>
                  <a:schemeClr val="tx1"/>
                </a:solidFill>
                <a:effectLst/>
                <a:latin typeface="+mj-lt"/>
                <a:ea typeface="+mj-ea"/>
                <a:cs typeface="+mj-cs"/>
              </a:rPr>
              <a:t> </a:t>
            </a:r>
            <a:r>
              <a:rPr lang="en-US" sz="3300" kern="1200" dirty="0" err="1">
                <a:solidFill>
                  <a:schemeClr val="tx1"/>
                </a:solidFill>
                <a:effectLst/>
                <a:latin typeface="+mj-lt"/>
                <a:ea typeface="+mj-ea"/>
                <a:cs typeface="+mj-cs"/>
              </a:rPr>
              <a:t>edilen</a:t>
            </a:r>
            <a:r>
              <a:rPr lang="en-US" sz="3300" kern="1200" dirty="0">
                <a:solidFill>
                  <a:schemeClr val="tx1"/>
                </a:solidFill>
                <a:effectLst/>
                <a:latin typeface="+mj-lt"/>
                <a:ea typeface="+mj-ea"/>
                <a:cs typeface="+mj-cs"/>
              </a:rPr>
              <a:t> </a:t>
            </a:r>
            <a:r>
              <a:rPr lang="en-US" sz="3300" kern="1200" dirty="0" err="1">
                <a:solidFill>
                  <a:schemeClr val="tx1"/>
                </a:solidFill>
                <a:effectLst/>
                <a:latin typeface="+mj-lt"/>
                <a:ea typeface="+mj-ea"/>
                <a:cs typeface="+mj-cs"/>
              </a:rPr>
              <a:t>besinlerdir</a:t>
            </a:r>
            <a:r>
              <a:rPr lang="en-US" sz="3300" kern="1200" dirty="0">
                <a:solidFill>
                  <a:schemeClr val="tx1"/>
                </a:solidFill>
                <a:effectLst/>
                <a:latin typeface="+mj-lt"/>
                <a:ea typeface="+mj-ea"/>
                <a:cs typeface="+mj-cs"/>
              </a:rPr>
              <a:t>. Et, süt yumurta, </a:t>
            </a:r>
            <a:r>
              <a:rPr lang="en-US" sz="3300" kern="1200" dirty="0" err="1">
                <a:solidFill>
                  <a:schemeClr val="tx1"/>
                </a:solidFill>
                <a:effectLst/>
                <a:latin typeface="+mj-lt"/>
                <a:ea typeface="+mj-ea"/>
                <a:cs typeface="+mj-cs"/>
              </a:rPr>
              <a:t>bal</a:t>
            </a:r>
            <a:r>
              <a:rPr lang="en-US" sz="3300" kern="1200" dirty="0">
                <a:solidFill>
                  <a:schemeClr val="tx1"/>
                </a:solidFill>
                <a:effectLst/>
                <a:latin typeface="+mj-lt"/>
                <a:ea typeface="+mj-ea"/>
                <a:cs typeface="+mj-cs"/>
              </a:rPr>
              <a:t> vb.</a:t>
            </a:r>
            <a:br>
              <a:rPr lang="en-US" sz="3300" kern="1200" dirty="0">
                <a:solidFill>
                  <a:schemeClr val="tx1"/>
                </a:solidFill>
                <a:effectLst/>
                <a:latin typeface="+mj-lt"/>
                <a:ea typeface="+mj-ea"/>
                <a:cs typeface="+mj-cs"/>
              </a:rPr>
            </a:br>
            <a:endParaRPr lang="en-US" sz="3300" kern="1200" dirty="0">
              <a:solidFill>
                <a:schemeClr val="tx1"/>
              </a:solidFill>
              <a:latin typeface="+mj-lt"/>
              <a:ea typeface="+mj-ea"/>
              <a:cs typeface="+mj-cs"/>
            </a:endParaRPr>
          </a:p>
        </p:txBody>
      </p:sp>
      <p:pic>
        <p:nvPicPr>
          <p:cNvPr id="5" name="Resim 4" descr="dolap, iç mekan, ahşap, tablo içeren bir resim&#10;&#10;Açıklama otomatik olarak oluşturuldu">
            <a:extLst>
              <a:ext uri="{FF2B5EF4-FFF2-40B4-BE49-F238E27FC236}">
                <a16:creationId xmlns:a16="http://schemas.microsoft.com/office/drawing/2014/main" xmlns="" id="{2593B5E4-9B3E-4D4A-B706-2F6B40E59CF0}"/>
              </a:ext>
            </a:extLst>
          </p:cNvPr>
          <p:cNvPicPr>
            <a:picLocks noChangeAspect="1"/>
          </p:cNvPicPr>
          <p:nvPr/>
        </p:nvPicPr>
        <p:blipFill rotWithShape="1">
          <a:blip r:embed="rId2" cstate="print">
            <a:extLst>
              <a:ext uri="{28A0092B-C50C-407E-A947-70E740481C1C}">
                <a14:useLocalDpi xmlns:a14="http://schemas.microsoft.com/office/drawing/2010/main" xmlns="" val="0"/>
              </a:ext>
            </a:extLst>
          </a:blip>
          <a:srcRect l="23166" r="15623"/>
          <a:stretch/>
        </p:blipFill>
        <p:spPr>
          <a:xfrm>
            <a:off x="5733768" y="-1"/>
            <a:ext cx="6458232" cy="6858001"/>
          </a:xfrm>
          <a:custGeom>
            <a:avLst/>
            <a:gdLst/>
            <a:ahLst/>
            <a:cxnLst/>
            <a:rect l="l" t="t" r="r" b="b"/>
            <a:pathLst>
              <a:path w="6458232" h="6858001">
                <a:moveTo>
                  <a:pt x="2209000" y="0"/>
                </a:moveTo>
                <a:lnTo>
                  <a:pt x="6458232" y="0"/>
                </a:lnTo>
                <a:lnTo>
                  <a:pt x="6458232" y="6858001"/>
                </a:lnTo>
                <a:lnTo>
                  <a:pt x="651045" y="6858001"/>
                </a:lnTo>
                <a:lnTo>
                  <a:pt x="635146" y="6830200"/>
                </a:lnTo>
                <a:cubicBezTo>
                  <a:pt x="230085" y="6080469"/>
                  <a:pt x="0" y="5221296"/>
                  <a:pt x="0" y="4308089"/>
                </a:cubicBezTo>
                <a:cubicBezTo>
                  <a:pt x="0" y="2572997"/>
                  <a:pt x="830606" y="1032965"/>
                  <a:pt x="2113832" y="68046"/>
                </a:cubicBezTo>
                <a:close/>
              </a:path>
            </a:pathLst>
          </a:custGeom>
        </p:spPr>
      </p:pic>
      <p:sp>
        <p:nvSpPr>
          <p:cNvPr id="20" name="Rectangle 19">
            <a:extLst>
              <a:ext uri="{FF2B5EF4-FFF2-40B4-BE49-F238E27FC236}">
                <a16:creationId xmlns:a16="http://schemas.microsoft.com/office/drawing/2014/main" xmlns="" id="{95106A28-883A-4993-BF9E-C403B81A8D6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5394269" y="4274457"/>
            <a:ext cx="825256" cy="825256"/>
          </a:xfrm>
          <a:prstGeom prst="rect">
            <a:avLst/>
          </a:prstGeom>
          <a:noFill/>
          <a:ln w="127000">
            <a:solidFill>
              <a:schemeClr val="accent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2" name="Oval 21">
            <a:extLst>
              <a:ext uri="{FF2B5EF4-FFF2-40B4-BE49-F238E27FC236}">
                <a16:creationId xmlns:a16="http://schemas.microsoft.com/office/drawing/2014/main" xmlns="" id="{F5AE4E4F-9F4C-43ED-8299-9BD63B74E8F0}"/>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860742" y="5649686"/>
            <a:ext cx="546100" cy="5461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xmlns="" val="24332319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Freeform: Shape 9">
            <a:extLst>
              <a:ext uri="{FF2B5EF4-FFF2-40B4-BE49-F238E27FC236}">
                <a16:creationId xmlns:a16="http://schemas.microsoft.com/office/drawing/2014/main" xmlns="" id="{8A7BA06D-B3FF-4E91-8639-B4569AE3AA23}"/>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10208695" y="1"/>
            <a:ext cx="1135066" cy="477997"/>
          </a:xfrm>
          <a:custGeom>
            <a:avLst/>
            <a:gdLst/>
            <a:ahLst/>
            <a:cxnLst/>
            <a:rect l="l" t="t" r="r" b="b"/>
            <a:pathLst>
              <a:path w="1135066" h="477997">
                <a:moveTo>
                  <a:pt x="0" y="0"/>
                </a:moveTo>
                <a:lnTo>
                  <a:pt x="1135066" y="0"/>
                </a:lnTo>
                <a:lnTo>
                  <a:pt x="1133370" y="16827"/>
                </a:lnTo>
                <a:cubicBezTo>
                  <a:pt x="1079514" y="280016"/>
                  <a:pt x="846644" y="477997"/>
                  <a:pt x="567533" y="477997"/>
                </a:cubicBezTo>
                <a:cubicBezTo>
                  <a:pt x="288422" y="477997"/>
                  <a:pt x="55552" y="280016"/>
                  <a:pt x="1696" y="16827"/>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Arc 11">
            <a:extLst>
              <a:ext uri="{FF2B5EF4-FFF2-40B4-BE49-F238E27FC236}">
                <a16:creationId xmlns:a16="http://schemas.microsoft.com/office/drawing/2014/main" xmlns="" id="{2B30C86D-5A07-48BC-9C9D-6F9A2DB1E9E1}"/>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rot="10800000" flipV="1">
            <a:off x="555710" y="1064829"/>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useBgFill="1">
        <p:nvSpPr>
          <p:cNvPr id="14" name="Rectangle 13">
            <a:extLst>
              <a:ext uri="{FF2B5EF4-FFF2-40B4-BE49-F238E27FC236}">
                <a16:creationId xmlns:a16="http://schemas.microsoft.com/office/drawing/2014/main" xmlns="" id="{362D44EE-C852-4460-B8B5-C4F2BC20510C}"/>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Başlık 1">
            <a:extLst>
              <a:ext uri="{FF2B5EF4-FFF2-40B4-BE49-F238E27FC236}">
                <a16:creationId xmlns:a16="http://schemas.microsoft.com/office/drawing/2014/main" xmlns="" id="{C7FDE7D3-E736-4973-9F7E-8A15453A2F29}"/>
              </a:ext>
            </a:extLst>
          </p:cNvPr>
          <p:cNvSpPr>
            <a:spLocks noGrp="1"/>
          </p:cNvSpPr>
          <p:nvPr>
            <p:ph type="title"/>
          </p:nvPr>
        </p:nvSpPr>
        <p:spPr>
          <a:xfrm>
            <a:off x="6194716" y="739978"/>
            <a:ext cx="5334930" cy="5178249"/>
          </a:xfrm>
        </p:spPr>
        <p:txBody>
          <a:bodyPr vert="horz" lIns="91440" tIns="45720" rIns="91440" bIns="45720" rtlCol="0" anchor="b">
            <a:normAutofit/>
          </a:bodyPr>
          <a:lstStyle/>
          <a:p>
            <a:pPr algn="ctr"/>
            <a:r>
              <a:rPr lang="en-US" sz="4800" b="1" u="sng" kern="1200" dirty="0" err="1">
                <a:solidFill>
                  <a:srgbClr val="FF0000"/>
                </a:solidFill>
                <a:effectLst/>
                <a:latin typeface="+mn-lt"/>
                <a:ea typeface="+mj-ea"/>
                <a:cs typeface="+mj-cs"/>
              </a:rPr>
              <a:t>Bitkisel</a:t>
            </a:r>
            <a:r>
              <a:rPr lang="en-US" sz="4800" b="1" u="sng" kern="1200" dirty="0">
                <a:solidFill>
                  <a:srgbClr val="FF0000"/>
                </a:solidFill>
                <a:effectLst/>
                <a:latin typeface="+mn-lt"/>
                <a:ea typeface="+mj-ea"/>
                <a:cs typeface="+mj-cs"/>
              </a:rPr>
              <a:t> </a:t>
            </a:r>
            <a:r>
              <a:rPr lang="en-US" sz="4800" b="1" u="sng" kern="1200" dirty="0" err="1">
                <a:solidFill>
                  <a:srgbClr val="FF0000"/>
                </a:solidFill>
                <a:effectLst/>
                <a:latin typeface="+mn-lt"/>
                <a:ea typeface="+mj-ea"/>
                <a:cs typeface="+mj-cs"/>
              </a:rPr>
              <a:t>besinler</a:t>
            </a:r>
            <a:r>
              <a:rPr lang="en-US" sz="4800" b="1" u="sng" kern="1200" dirty="0">
                <a:solidFill>
                  <a:srgbClr val="FF0000"/>
                </a:solidFill>
                <a:effectLst/>
                <a:latin typeface="+mn-lt"/>
                <a:ea typeface="+mj-ea"/>
                <a:cs typeface="+mj-cs"/>
              </a:rPr>
              <a:t>:</a:t>
            </a:r>
            <a:r>
              <a:rPr lang="en-US" sz="4800" kern="1200" dirty="0">
                <a:solidFill>
                  <a:srgbClr val="FF0000"/>
                </a:solidFill>
                <a:effectLst/>
                <a:latin typeface="+mn-lt"/>
                <a:ea typeface="+mj-ea"/>
                <a:cs typeface="+mj-cs"/>
              </a:rPr>
              <a:t> </a:t>
            </a:r>
            <a:r>
              <a:rPr lang="en-US" sz="4800" kern="1200" dirty="0" err="1">
                <a:solidFill>
                  <a:schemeClr val="tx1"/>
                </a:solidFill>
                <a:effectLst/>
                <a:latin typeface="+mn-lt"/>
                <a:ea typeface="+mj-ea"/>
                <a:cs typeface="+mj-cs"/>
              </a:rPr>
              <a:t>Bitkilerden</a:t>
            </a:r>
            <a:r>
              <a:rPr lang="en-US" sz="4800" kern="1200" dirty="0">
                <a:solidFill>
                  <a:schemeClr val="tx1"/>
                </a:solidFill>
                <a:effectLst/>
                <a:latin typeface="+mn-lt"/>
                <a:ea typeface="+mj-ea"/>
                <a:cs typeface="+mj-cs"/>
              </a:rPr>
              <a:t> </a:t>
            </a:r>
            <a:r>
              <a:rPr lang="en-US" sz="4800" kern="1200" dirty="0" err="1">
                <a:solidFill>
                  <a:schemeClr val="tx1"/>
                </a:solidFill>
                <a:effectLst/>
                <a:latin typeface="+mn-lt"/>
                <a:ea typeface="+mj-ea"/>
                <a:cs typeface="+mj-cs"/>
              </a:rPr>
              <a:t>elde</a:t>
            </a:r>
            <a:r>
              <a:rPr lang="en-US" sz="4800" kern="1200" dirty="0">
                <a:solidFill>
                  <a:schemeClr val="tx1"/>
                </a:solidFill>
                <a:effectLst/>
                <a:latin typeface="+mn-lt"/>
                <a:ea typeface="+mj-ea"/>
                <a:cs typeface="+mj-cs"/>
              </a:rPr>
              <a:t> </a:t>
            </a:r>
            <a:r>
              <a:rPr lang="en-US" sz="4800" kern="1200" dirty="0" err="1">
                <a:solidFill>
                  <a:schemeClr val="tx1"/>
                </a:solidFill>
                <a:effectLst/>
                <a:latin typeface="+mn-lt"/>
                <a:ea typeface="+mj-ea"/>
                <a:cs typeface="+mj-cs"/>
              </a:rPr>
              <a:t>edilen</a:t>
            </a:r>
            <a:r>
              <a:rPr lang="en-US" sz="4800" kern="1200" dirty="0">
                <a:solidFill>
                  <a:schemeClr val="tx1"/>
                </a:solidFill>
                <a:effectLst/>
                <a:latin typeface="+mn-lt"/>
                <a:ea typeface="+mj-ea"/>
                <a:cs typeface="+mj-cs"/>
              </a:rPr>
              <a:t> </a:t>
            </a:r>
            <a:r>
              <a:rPr lang="en-US" sz="4800" kern="1200" dirty="0" err="1">
                <a:solidFill>
                  <a:schemeClr val="tx1"/>
                </a:solidFill>
                <a:effectLst/>
                <a:latin typeface="+mn-lt"/>
                <a:ea typeface="+mj-ea"/>
                <a:cs typeface="+mj-cs"/>
              </a:rPr>
              <a:t>besinlerdir</a:t>
            </a:r>
            <a:r>
              <a:rPr lang="en-US" sz="4800" kern="1200" dirty="0">
                <a:solidFill>
                  <a:schemeClr val="tx1"/>
                </a:solidFill>
                <a:effectLst/>
                <a:latin typeface="+mn-lt"/>
                <a:ea typeface="+mj-ea"/>
                <a:cs typeface="+mj-cs"/>
              </a:rPr>
              <a:t>. </a:t>
            </a:r>
            <a:r>
              <a:rPr lang="en-US" sz="4800" kern="1200" dirty="0" err="1">
                <a:solidFill>
                  <a:schemeClr val="tx1"/>
                </a:solidFill>
                <a:effectLst/>
                <a:latin typeface="+mn-lt"/>
                <a:ea typeface="+mj-ea"/>
                <a:cs typeface="+mj-cs"/>
              </a:rPr>
              <a:t>Sebze</a:t>
            </a:r>
            <a:r>
              <a:rPr lang="en-US" sz="4800" kern="1200" dirty="0">
                <a:solidFill>
                  <a:schemeClr val="tx1"/>
                </a:solidFill>
                <a:effectLst/>
                <a:latin typeface="+mn-lt"/>
                <a:ea typeface="+mj-ea"/>
                <a:cs typeface="+mj-cs"/>
              </a:rPr>
              <a:t> ve </a:t>
            </a:r>
            <a:r>
              <a:rPr lang="en-US" sz="4800" kern="1200" dirty="0" err="1">
                <a:solidFill>
                  <a:schemeClr val="tx1"/>
                </a:solidFill>
                <a:effectLst/>
                <a:latin typeface="+mn-lt"/>
                <a:ea typeface="+mj-ea"/>
                <a:cs typeface="+mj-cs"/>
              </a:rPr>
              <a:t>meyveler</a:t>
            </a:r>
            <a:r>
              <a:rPr lang="en-US" sz="4800" kern="1200" dirty="0">
                <a:solidFill>
                  <a:schemeClr val="tx1"/>
                </a:solidFill>
                <a:effectLst/>
                <a:latin typeface="+mn-lt"/>
                <a:ea typeface="+mj-ea"/>
                <a:cs typeface="+mj-cs"/>
              </a:rPr>
              <a:t>, </a:t>
            </a:r>
            <a:r>
              <a:rPr lang="en-US" sz="4800" kern="1200" dirty="0" err="1">
                <a:solidFill>
                  <a:schemeClr val="tx1"/>
                </a:solidFill>
                <a:effectLst/>
                <a:latin typeface="+mn-lt"/>
                <a:ea typeface="+mj-ea"/>
                <a:cs typeface="+mj-cs"/>
              </a:rPr>
              <a:t>tahıl</a:t>
            </a:r>
            <a:r>
              <a:rPr lang="en-US" sz="4800" kern="1200" dirty="0">
                <a:solidFill>
                  <a:schemeClr val="tx1"/>
                </a:solidFill>
                <a:effectLst/>
                <a:latin typeface="+mn-lt"/>
                <a:ea typeface="+mj-ea"/>
                <a:cs typeface="+mj-cs"/>
              </a:rPr>
              <a:t> </a:t>
            </a:r>
            <a:r>
              <a:rPr lang="en-US" sz="4800" kern="1200" dirty="0" err="1">
                <a:solidFill>
                  <a:schemeClr val="tx1"/>
                </a:solidFill>
                <a:effectLst/>
                <a:latin typeface="+mn-lt"/>
                <a:ea typeface="+mj-ea"/>
                <a:cs typeface="+mj-cs"/>
              </a:rPr>
              <a:t>ürünleri</a:t>
            </a:r>
            <a:r>
              <a:rPr lang="en-US" sz="4800" kern="1200" dirty="0">
                <a:solidFill>
                  <a:schemeClr val="tx1"/>
                </a:solidFill>
                <a:effectLst/>
                <a:latin typeface="+mn-lt"/>
                <a:ea typeface="+mj-ea"/>
                <a:cs typeface="+mj-cs"/>
              </a:rPr>
              <a:t> vb.              </a:t>
            </a:r>
            <a:br>
              <a:rPr lang="en-US" sz="4800" kern="1200" dirty="0">
                <a:solidFill>
                  <a:schemeClr val="tx1"/>
                </a:solidFill>
                <a:effectLst/>
                <a:latin typeface="+mn-lt"/>
                <a:ea typeface="+mj-ea"/>
                <a:cs typeface="+mj-cs"/>
              </a:rPr>
            </a:br>
            <a:endParaRPr lang="en-US" sz="4800" kern="1200" dirty="0">
              <a:solidFill>
                <a:schemeClr val="tx1"/>
              </a:solidFill>
              <a:latin typeface="+mn-lt"/>
              <a:ea typeface="+mj-ea"/>
              <a:cs typeface="+mj-cs"/>
            </a:endParaRPr>
          </a:p>
        </p:txBody>
      </p:sp>
      <p:sp>
        <p:nvSpPr>
          <p:cNvPr id="16" name="Freeform: Shape 15">
            <a:extLst>
              <a:ext uri="{FF2B5EF4-FFF2-40B4-BE49-F238E27FC236}">
                <a16:creationId xmlns:a16="http://schemas.microsoft.com/office/drawing/2014/main" xmlns="" id="{658970D8-8D1D-4B5C-894B-E871CC86543D}"/>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flipH="1">
            <a:off x="530529" y="1"/>
            <a:ext cx="1155142" cy="591009"/>
          </a:xfrm>
          <a:custGeom>
            <a:avLst/>
            <a:gdLst>
              <a:gd name="connsiteX0" fmla="*/ 1355 w 1155142"/>
              <a:gd name="connsiteY0" fmla="*/ 0 h 591009"/>
              <a:gd name="connsiteX1" fmla="*/ 1153787 w 1155142"/>
              <a:gd name="connsiteY1" fmla="*/ 0 h 591009"/>
              <a:gd name="connsiteX2" fmla="*/ 1155142 w 1155142"/>
              <a:gd name="connsiteY2" fmla="*/ 13438 h 591009"/>
              <a:gd name="connsiteX3" fmla="*/ 577571 w 1155142"/>
              <a:gd name="connsiteY3" fmla="*/ 591009 h 591009"/>
              <a:gd name="connsiteX4" fmla="*/ 0 w 1155142"/>
              <a:gd name="connsiteY4" fmla="*/ 13438 h 5910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5142" h="591009">
                <a:moveTo>
                  <a:pt x="1355" y="0"/>
                </a:moveTo>
                <a:lnTo>
                  <a:pt x="1153787" y="0"/>
                </a:lnTo>
                <a:lnTo>
                  <a:pt x="1155142" y="13438"/>
                </a:lnTo>
                <a:cubicBezTo>
                  <a:pt x="1155142" y="332422"/>
                  <a:pt x="896555" y="591009"/>
                  <a:pt x="577571" y="591009"/>
                </a:cubicBezTo>
                <a:cubicBezTo>
                  <a:pt x="258587" y="591009"/>
                  <a:pt x="0" y="332422"/>
                  <a:pt x="0" y="13438"/>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Freeform: Shape 17">
            <a:extLst>
              <a:ext uri="{FF2B5EF4-FFF2-40B4-BE49-F238E27FC236}">
                <a16:creationId xmlns:a16="http://schemas.microsoft.com/office/drawing/2014/main" xmlns="" id="{F227E5B6-9132-43CA-B503-37A18562ADF2}"/>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flipH="1">
            <a:off x="4349052" y="0"/>
            <a:ext cx="1737401" cy="959536"/>
          </a:xfrm>
          <a:custGeom>
            <a:avLst/>
            <a:gdLst>
              <a:gd name="connsiteX0" fmla="*/ 0 w 1737401"/>
              <a:gd name="connsiteY0" fmla="*/ 0 h 959536"/>
              <a:gd name="connsiteX1" fmla="*/ 123825 w 1737401"/>
              <a:gd name="connsiteY1" fmla="*/ 0 h 959536"/>
              <a:gd name="connsiteX2" fmla="*/ 123825 w 1737401"/>
              <a:gd name="connsiteY2" fmla="*/ 790277 h 959536"/>
              <a:gd name="connsiteX3" fmla="*/ 1490095 w 1737401"/>
              <a:gd name="connsiteY3" fmla="*/ 0 h 959536"/>
              <a:gd name="connsiteX4" fmla="*/ 1737401 w 1737401"/>
              <a:gd name="connsiteY4" fmla="*/ 0 h 959536"/>
              <a:gd name="connsiteX5" fmla="*/ 92869 w 1737401"/>
              <a:gd name="connsiteY5" fmla="*/ 951249 h 959536"/>
              <a:gd name="connsiteX6" fmla="*/ 61913 w 1737401"/>
              <a:gd name="connsiteY6" fmla="*/ 959536 h 959536"/>
              <a:gd name="connsiteX7" fmla="*/ 0 w 1737401"/>
              <a:gd name="connsiteY7" fmla="*/ 897624 h 959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37401" h="959536">
                <a:moveTo>
                  <a:pt x="0" y="0"/>
                </a:moveTo>
                <a:lnTo>
                  <a:pt x="123825" y="0"/>
                </a:lnTo>
                <a:lnTo>
                  <a:pt x="123825" y="790277"/>
                </a:lnTo>
                <a:lnTo>
                  <a:pt x="1490095" y="0"/>
                </a:lnTo>
                <a:lnTo>
                  <a:pt x="1737401" y="0"/>
                </a:lnTo>
                <a:lnTo>
                  <a:pt x="92869" y="951249"/>
                </a:lnTo>
                <a:cubicBezTo>
                  <a:pt x="83458" y="956688"/>
                  <a:pt x="72780" y="959546"/>
                  <a:pt x="61913" y="959536"/>
                </a:cubicBezTo>
                <a:cubicBezTo>
                  <a:pt x="27719" y="959536"/>
                  <a:pt x="0" y="931818"/>
                  <a:pt x="0" y="897624"/>
                </a:cubicBezTo>
                <a:close/>
              </a:path>
            </a:pathLst>
          </a:custGeom>
          <a:solidFill>
            <a:schemeClr val="accent6"/>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 name="Freeform: Shape 19">
            <a:extLst>
              <a:ext uri="{FF2B5EF4-FFF2-40B4-BE49-F238E27FC236}">
                <a16:creationId xmlns:a16="http://schemas.microsoft.com/office/drawing/2014/main" xmlns="" id="{03C2051E-A88D-48E5-BACF-AAED17892722}"/>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flipH="1">
            <a:off x="0" y="2916245"/>
            <a:ext cx="159741" cy="552996"/>
          </a:xfrm>
          <a:custGeom>
            <a:avLst/>
            <a:gdLst>
              <a:gd name="connsiteX0" fmla="*/ 159741 w 159741"/>
              <a:gd name="connsiteY0" fmla="*/ 0 h 552996"/>
              <a:gd name="connsiteX1" fmla="*/ 159741 w 159741"/>
              <a:gd name="connsiteY1" fmla="*/ 552996 h 552996"/>
              <a:gd name="connsiteX2" fmla="*/ 141849 w 159741"/>
              <a:gd name="connsiteY2" fmla="*/ 543285 h 552996"/>
              <a:gd name="connsiteX3" fmla="*/ 0 w 159741"/>
              <a:gd name="connsiteY3" fmla="*/ 276498 h 552996"/>
              <a:gd name="connsiteX4" fmla="*/ 141849 w 159741"/>
              <a:gd name="connsiteY4" fmla="*/ 9711 h 552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741" h="552996">
                <a:moveTo>
                  <a:pt x="159741" y="0"/>
                </a:moveTo>
                <a:lnTo>
                  <a:pt x="159741" y="552996"/>
                </a:lnTo>
                <a:lnTo>
                  <a:pt x="141849" y="543285"/>
                </a:lnTo>
                <a:cubicBezTo>
                  <a:pt x="56268" y="485467"/>
                  <a:pt x="0" y="387554"/>
                  <a:pt x="0" y="276498"/>
                </a:cubicBezTo>
                <a:cubicBezTo>
                  <a:pt x="0" y="165443"/>
                  <a:pt x="56268" y="67529"/>
                  <a:pt x="141849" y="9711"/>
                </a:cubicBezTo>
                <a:close/>
              </a:path>
            </a:pathLst>
          </a:custGeom>
          <a:solidFill>
            <a:schemeClr val="accent2"/>
          </a:solidFill>
          <a:ln w="1270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Freeform: Shape 21">
            <a:extLst>
              <a:ext uri="{FF2B5EF4-FFF2-40B4-BE49-F238E27FC236}">
                <a16:creationId xmlns:a16="http://schemas.microsoft.com/office/drawing/2014/main" xmlns="" id="{7821A508-2985-4905-874A-527429BAABFA}"/>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flipH="1">
            <a:off x="0" y="5835649"/>
            <a:ext cx="1548180" cy="1022351"/>
          </a:xfrm>
          <a:custGeom>
            <a:avLst/>
            <a:gdLst>
              <a:gd name="connsiteX0" fmla="*/ 61913 w 1548180"/>
              <a:gd name="connsiteY0" fmla="*/ 0 h 1022351"/>
              <a:gd name="connsiteX1" fmla="*/ 1548180 w 1548180"/>
              <a:gd name="connsiteY1" fmla="*/ 0 h 1022351"/>
              <a:gd name="connsiteX2" fmla="*/ 1548180 w 1548180"/>
              <a:gd name="connsiteY2" fmla="*/ 123825 h 1022351"/>
              <a:gd name="connsiteX3" fmla="*/ 123825 w 1548180"/>
              <a:gd name="connsiteY3" fmla="*/ 123825 h 1022351"/>
              <a:gd name="connsiteX4" fmla="*/ 123825 w 1548180"/>
              <a:gd name="connsiteY4" fmla="*/ 1022351 h 1022351"/>
              <a:gd name="connsiteX5" fmla="*/ 0 w 1548180"/>
              <a:gd name="connsiteY5" fmla="*/ 1022351 h 1022351"/>
              <a:gd name="connsiteX6" fmla="*/ 0 w 1548180"/>
              <a:gd name="connsiteY6" fmla="*/ 61913 h 1022351"/>
              <a:gd name="connsiteX7" fmla="*/ 61913 w 1548180"/>
              <a:gd name="connsiteY7" fmla="*/ 0 h 1022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8180" h="1022351">
                <a:moveTo>
                  <a:pt x="61913" y="0"/>
                </a:moveTo>
                <a:lnTo>
                  <a:pt x="1548180" y="0"/>
                </a:lnTo>
                <a:lnTo>
                  <a:pt x="1548180" y="123825"/>
                </a:lnTo>
                <a:lnTo>
                  <a:pt x="123825" y="123825"/>
                </a:lnTo>
                <a:lnTo>
                  <a:pt x="123825" y="1022351"/>
                </a:lnTo>
                <a:lnTo>
                  <a:pt x="0" y="1022351"/>
                </a:lnTo>
                <a:lnTo>
                  <a:pt x="0" y="61913"/>
                </a:lnTo>
                <a:cubicBezTo>
                  <a:pt x="0" y="27719"/>
                  <a:pt x="27719" y="0"/>
                  <a:pt x="61913" y="0"/>
                </a:cubicBezTo>
                <a:close/>
              </a:path>
            </a:pathLst>
          </a:custGeom>
          <a:solidFill>
            <a:schemeClr val="accent6"/>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 name="Freeform: Shape 23">
            <a:extLst>
              <a:ext uri="{FF2B5EF4-FFF2-40B4-BE49-F238E27FC236}">
                <a16:creationId xmlns:a16="http://schemas.microsoft.com/office/drawing/2014/main" xmlns="" id="{D2929CB1-0E3C-4B2D-ADC5-0154FB33BA44}"/>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flipH="1">
            <a:off x="3697761" y="5717906"/>
            <a:ext cx="1771609" cy="1140095"/>
          </a:xfrm>
          <a:custGeom>
            <a:avLst/>
            <a:gdLst>
              <a:gd name="connsiteX0" fmla="*/ 1561721 w 1771609"/>
              <a:gd name="connsiteY0" fmla="*/ 763041 h 1140095"/>
              <a:gd name="connsiteX1" fmla="*/ 1623024 w 1771609"/>
              <a:gd name="connsiteY1" fmla="*/ 792810 h 1140095"/>
              <a:gd name="connsiteX2" fmla="*/ 1711735 w 1771609"/>
              <a:gd name="connsiteY2" fmla="*/ 970132 h 1140095"/>
              <a:gd name="connsiteX3" fmla="*/ 1771609 w 1771609"/>
              <a:gd name="connsiteY3" fmla="*/ 1140095 h 1140095"/>
              <a:gd name="connsiteX4" fmla="*/ 1637225 w 1771609"/>
              <a:gd name="connsiteY4" fmla="*/ 1140095 h 1140095"/>
              <a:gd name="connsiteX5" fmla="*/ 1594820 w 1771609"/>
              <a:gd name="connsiteY5" fmla="*/ 1019711 h 1140095"/>
              <a:gd name="connsiteX6" fmla="*/ 1513200 w 1771609"/>
              <a:gd name="connsiteY6" fmla="*/ 856627 h 1140095"/>
              <a:gd name="connsiteX7" fmla="*/ 1538499 w 1771609"/>
              <a:gd name="connsiteY7" fmla="*/ 770415 h 1140095"/>
              <a:gd name="connsiteX8" fmla="*/ 1561721 w 1771609"/>
              <a:gd name="connsiteY8" fmla="*/ 763041 h 1140095"/>
              <a:gd name="connsiteX9" fmla="*/ 933455 w 1771609"/>
              <a:gd name="connsiteY9" fmla="*/ 161309 h 1140095"/>
              <a:gd name="connsiteX10" fmla="*/ 957797 w 1771609"/>
              <a:gd name="connsiteY10" fmla="*/ 167970 h 1140095"/>
              <a:gd name="connsiteX11" fmla="*/ 1286982 w 1771609"/>
              <a:gd name="connsiteY11" fmla="*/ 387616 h 1140095"/>
              <a:gd name="connsiteX12" fmla="*/ 1293725 w 1771609"/>
              <a:gd name="connsiteY12" fmla="*/ 477075 h 1140095"/>
              <a:gd name="connsiteX13" fmla="*/ 1245453 w 1771609"/>
              <a:gd name="connsiteY13" fmla="*/ 499154 h 1140095"/>
              <a:gd name="connsiteX14" fmla="*/ 1245167 w 1771609"/>
              <a:gd name="connsiteY14" fmla="*/ 499154 h 1140095"/>
              <a:gd name="connsiteX15" fmla="*/ 1203638 w 1771609"/>
              <a:gd name="connsiteY15" fmla="*/ 484104 h 1140095"/>
              <a:gd name="connsiteX16" fmla="*/ 900647 w 1771609"/>
              <a:gd name="connsiteY16" fmla="*/ 281508 h 1140095"/>
              <a:gd name="connsiteX17" fmla="*/ 872454 w 1771609"/>
              <a:gd name="connsiteY17" fmla="*/ 196164 h 1140095"/>
              <a:gd name="connsiteX18" fmla="*/ 933455 w 1771609"/>
              <a:gd name="connsiteY18" fmla="*/ 161309 h 1140095"/>
              <a:gd name="connsiteX19" fmla="*/ 256260 w 1771609"/>
              <a:gd name="connsiteY19" fmla="*/ 29 h 1140095"/>
              <a:gd name="connsiteX20" fmla="*/ 454020 w 1771609"/>
              <a:gd name="connsiteY20" fmla="*/ 13474 h 1140095"/>
              <a:gd name="connsiteX21" fmla="*/ 509236 w 1771609"/>
              <a:gd name="connsiteY21" fmla="*/ 84182 h 1140095"/>
              <a:gd name="connsiteX22" fmla="*/ 445829 w 1771609"/>
              <a:gd name="connsiteY22" fmla="*/ 139871 h 1140095"/>
              <a:gd name="connsiteX23" fmla="*/ 437447 w 1771609"/>
              <a:gd name="connsiteY23" fmla="*/ 139395 h 1140095"/>
              <a:gd name="connsiteX24" fmla="*/ 73211 w 1771609"/>
              <a:gd name="connsiteY24" fmla="*/ 137204 h 1140095"/>
              <a:gd name="connsiteX25" fmla="*/ 749 w 1771609"/>
              <a:gd name="connsiteY25" fmla="*/ 84082 h 1140095"/>
              <a:gd name="connsiteX26" fmla="*/ 53871 w 1771609"/>
              <a:gd name="connsiteY26" fmla="*/ 11621 h 1140095"/>
              <a:gd name="connsiteX27" fmla="*/ 58352 w 1771609"/>
              <a:gd name="connsiteY27" fmla="*/ 11093 h 1140095"/>
              <a:gd name="connsiteX28" fmla="*/ 256260 w 1771609"/>
              <a:gd name="connsiteY28" fmla="*/ 29 h 1140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71609" h="1140095">
                <a:moveTo>
                  <a:pt x="1561721" y="763041"/>
                </a:moveTo>
                <a:cubicBezTo>
                  <a:pt x="1585506" y="760324"/>
                  <a:pt x="1609722" y="771249"/>
                  <a:pt x="1623024" y="792810"/>
                </a:cubicBezTo>
                <a:cubicBezTo>
                  <a:pt x="1656300" y="850065"/>
                  <a:pt x="1685920" y="909291"/>
                  <a:pt x="1711735" y="970132"/>
                </a:cubicBezTo>
                <a:lnTo>
                  <a:pt x="1771609" y="1140095"/>
                </a:lnTo>
                <a:lnTo>
                  <a:pt x="1637225" y="1140095"/>
                </a:lnTo>
                <a:lnTo>
                  <a:pt x="1594820" y="1019711"/>
                </a:lnTo>
                <a:cubicBezTo>
                  <a:pt x="1571072" y="963753"/>
                  <a:pt x="1543818" y="909282"/>
                  <a:pt x="1513200" y="856627"/>
                </a:cubicBezTo>
                <a:cubicBezTo>
                  <a:pt x="1496379" y="825834"/>
                  <a:pt x="1507704" y="787236"/>
                  <a:pt x="1538499" y="770415"/>
                </a:cubicBezTo>
                <a:cubicBezTo>
                  <a:pt x="1545912" y="766367"/>
                  <a:pt x="1553792" y="763946"/>
                  <a:pt x="1561721" y="763041"/>
                </a:cubicBezTo>
                <a:close/>
                <a:moveTo>
                  <a:pt x="933455" y="161309"/>
                </a:moveTo>
                <a:cubicBezTo>
                  <a:pt x="941693" y="161855"/>
                  <a:pt x="949959" y="164025"/>
                  <a:pt x="957797" y="167970"/>
                </a:cubicBezTo>
                <a:cubicBezTo>
                  <a:pt x="1076184" y="227289"/>
                  <a:pt x="1186759" y="301068"/>
                  <a:pt x="1286982" y="387616"/>
                </a:cubicBezTo>
                <a:cubicBezTo>
                  <a:pt x="1313547" y="410457"/>
                  <a:pt x="1316566" y="450510"/>
                  <a:pt x="1293725" y="477075"/>
                </a:cubicBezTo>
                <a:cubicBezTo>
                  <a:pt x="1281638" y="491137"/>
                  <a:pt x="1263998" y="499204"/>
                  <a:pt x="1245453" y="499154"/>
                </a:cubicBezTo>
                <a:lnTo>
                  <a:pt x="1245167" y="499154"/>
                </a:lnTo>
                <a:cubicBezTo>
                  <a:pt x="1229965" y="499301"/>
                  <a:pt x="1215220" y="493956"/>
                  <a:pt x="1203638" y="484104"/>
                </a:cubicBezTo>
                <a:cubicBezTo>
                  <a:pt x="1111407" y="404300"/>
                  <a:pt x="1009633" y="336248"/>
                  <a:pt x="900647" y="281508"/>
                </a:cubicBezTo>
                <a:cubicBezTo>
                  <a:pt x="869295" y="265726"/>
                  <a:pt x="856672" y="227516"/>
                  <a:pt x="872454" y="196164"/>
                </a:cubicBezTo>
                <a:cubicBezTo>
                  <a:pt x="884290" y="172650"/>
                  <a:pt x="908742" y="159670"/>
                  <a:pt x="933455" y="161309"/>
                </a:cubicBezTo>
                <a:close/>
                <a:moveTo>
                  <a:pt x="256260" y="29"/>
                </a:moveTo>
                <a:cubicBezTo>
                  <a:pt x="322331" y="427"/>
                  <a:pt x="388378" y="4909"/>
                  <a:pt x="454020" y="13474"/>
                </a:cubicBezTo>
                <a:cubicBezTo>
                  <a:pt x="488793" y="17752"/>
                  <a:pt x="513514" y="49409"/>
                  <a:pt x="509236" y="84182"/>
                </a:cubicBezTo>
                <a:cubicBezTo>
                  <a:pt x="505303" y="116151"/>
                  <a:pt x="478038" y="140098"/>
                  <a:pt x="445829" y="139871"/>
                </a:cubicBezTo>
                <a:cubicBezTo>
                  <a:pt x="443027" y="139899"/>
                  <a:pt x="440227" y="139740"/>
                  <a:pt x="437447" y="139395"/>
                </a:cubicBezTo>
                <a:cubicBezTo>
                  <a:pt x="316592" y="123615"/>
                  <a:pt x="194247" y="122878"/>
                  <a:pt x="73211" y="137204"/>
                </a:cubicBezTo>
                <a:cubicBezTo>
                  <a:pt x="38532" y="142545"/>
                  <a:pt x="6090" y="118762"/>
                  <a:pt x="749" y="84082"/>
                </a:cubicBezTo>
                <a:cubicBezTo>
                  <a:pt x="-4591" y="49403"/>
                  <a:pt x="19192" y="16961"/>
                  <a:pt x="53871" y="11621"/>
                </a:cubicBezTo>
                <a:cubicBezTo>
                  <a:pt x="55358" y="11392"/>
                  <a:pt x="56852" y="11216"/>
                  <a:pt x="58352" y="11093"/>
                </a:cubicBezTo>
                <a:cubicBezTo>
                  <a:pt x="124093" y="3319"/>
                  <a:pt x="190189" y="-369"/>
                  <a:pt x="256260" y="29"/>
                </a:cubicBezTo>
                <a:close/>
              </a:path>
            </a:pathLst>
          </a:custGeom>
          <a:solidFill>
            <a:schemeClr val="accent4"/>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5" name="Resim 4" descr="yiyecek, sebze, tablo, meyve içeren bir resim&#10;&#10;Açıklama otomatik olarak oluşturuldu">
            <a:extLst>
              <a:ext uri="{FF2B5EF4-FFF2-40B4-BE49-F238E27FC236}">
                <a16:creationId xmlns:a16="http://schemas.microsoft.com/office/drawing/2014/main" xmlns="" id="{AE6AF2FE-C8B0-4996-9F4D-7D11B0F38438}"/>
              </a:ext>
            </a:extLst>
          </p:cNvPr>
          <p:cNvPicPr>
            <a:picLocks noChangeAspect="1"/>
          </p:cNvPicPr>
          <p:nvPr/>
        </p:nvPicPr>
        <p:blipFill rotWithShape="1">
          <a:blip r:embed="rId2" cstate="print">
            <a:extLst>
              <a:ext uri="{28A0092B-C50C-407E-A947-70E740481C1C}">
                <a14:useLocalDpi xmlns:a14="http://schemas.microsoft.com/office/drawing/2010/main" xmlns="" val="0"/>
              </a:ext>
            </a:extLst>
          </a:blip>
          <a:srcRect l="643" r="44107"/>
          <a:stretch/>
        </p:blipFill>
        <p:spPr>
          <a:xfrm>
            <a:off x="631840" y="598720"/>
            <a:ext cx="5178249" cy="5178249"/>
          </a:xfrm>
          <a:custGeom>
            <a:avLst/>
            <a:gdLst/>
            <a:ahLst/>
            <a:cxnLst/>
            <a:rect l="l" t="t" r="r" b="b"/>
            <a:pathLst>
              <a:path w="3741748" h="3741748">
                <a:moveTo>
                  <a:pt x="1870874" y="0"/>
                </a:moveTo>
                <a:cubicBezTo>
                  <a:pt x="2904129" y="0"/>
                  <a:pt x="3741748" y="837619"/>
                  <a:pt x="3741748" y="1870874"/>
                </a:cubicBezTo>
                <a:cubicBezTo>
                  <a:pt x="3741748" y="2904129"/>
                  <a:pt x="2904129" y="3741748"/>
                  <a:pt x="1870874" y="3741748"/>
                </a:cubicBezTo>
                <a:cubicBezTo>
                  <a:pt x="837619" y="3741748"/>
                  <a:pt x="0" y="2904129"/>
                  <a:pt x="0" y="1870874"/>
                </a:cubicBezTo>
                <a:cubicBezTo>
                  <a:pt x="0" y="837619"/>
                  <a:pt x="837619" y="0"/>
                  <a:pt x="1870874" y="0"/>
                </a:cubicBezTo>
                <a:close/>
              </a:path>
            </a:pathLst>
          </a:custGeom>
        </p:spPr>
      </p:pic>
      <p:sp>
        <p:nvSpPr>
          <p:cNvPr id="26" name="Freeform: Shape 25">
            <a:extLst>
              <a:ext uri="{FF2B5EF4-FFF2-40B4-BE49-F238E27FC236}">
                <a16:creationId xmlns:a16="http://schemas.microsoft.com/office/drawing/2014/main" xmlns="" id="{5F2F0C84-BE8C-4DC2-A6D3-30349A801D5C}"/>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flipH="1">
            <a:off x="4520513" y="6258756"/>
            <a:ext cx="1565940" cy="599245"/>
          </a:xfrm>
          <a:custGeom>
            <a:avLst/>
            <a:gdLst>
              <a:gd name="connsiteX0" fmla="*/ 782970 w 1565940"/>
              <a:gd name="connsiteY0" fmla="*/ 0 h 599245"/>
              <a:gd name="connsiteX1" fmla="*/ 1528042 w 1565940"/>
              <a:gd name="connsiteY1" fmla="*/ 480469 h 599245"/>
              <a:gd name="connsiteX2" fmla="*/ 1565940 w 1565940"/>
              <a:gd name="connsiteY2" fmla="*/ 599245 h 599245"/>
              <a:gd name="connsiteX3" fmla="*/ 0 w 1565940"/>
              <a:gd name="connsiteY3" fmla="*/ 599245 h 599245"/>
              <a:gd name="connsiteX4" fmla="*/ 37898 w 1565940"/>
              <a:gd name="connsiteY4" fmla="*/ 480469 h 599245"/>
              <a:gd name="connsiteX5" fmla="*/ 782970 w 1565940"/>
              <a:gd name="connsiteY5" fmla="*/ 0 h 599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65940" h="599245">
                <a:moveTo>
                  <a:pt x="782970" y="0"/>
                </a:moveTo>
                <a:cubicBezTo>
                  <a:pt x="1117910" y="0"/>
                  <a:pt x="1405287" y="198118"/>
                  <a:pt x="1528042" y="480469"/>
                </a:cubicBezTo>
                <a:lnTo>
                  <a:pt x="1565940" y="599245"/>
                </a:lnTo>
                <a:lnTo>
                  <a:pt x="0" y="599245"/>
                </a:lnTo>
                <a:lnTo>
                  <a:pt x="37898" y="480469"/>
                </a:lnTo>
                <a:cubicBezTo>
                  <a:pt x="160653" y="198118"/>
                  <a:pt x="448030" y="0"/>
                  <a:pt x="78297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xmlns="" val="23203356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Freeform: Shape 11">
            <a:extLst>
              <a:ext uri="{FF2B5EF4-FFF2-40B4-BE49-F238E27FC236}">
                <a16:creationId xmlns:a16="http://schemas.microsoft.com/office/drawing/2014/main" xmlns="" id="{8A7BA06D-B3FF-4E91-8639-B4569AE3AA23}"/>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10208695" y="1"/>
            <a:ext cx="1135066" cy="477997"/>
          </a:xfrm>
          <a:custGeom>
            <a:avLst/>
            <a:gdLst/>
            <a:ahLst/>
            <a:cxnLst/>
            <a:rect l="l" t="t" r="r" b="b"/>
            <a:pathLst>
              <a:path w="1135066" h="477997">
                <a:moveTo>
                  <a:pt x="0" y="0"/>
                </a:moveTo>
                <a:lnTo>
                  <a:pt x="1135066" y="0"/>
                </a:lnTo>
                <a:lnTo>
                  <a:pt x="1133370" y="16827"/>
                </a:lnTo>
                <a:cubicBezTo>
                  <a:pt x="1079514" y="280016"/>
                  <a:pt x="846644" y="477997"/>
                  <a:pt x="567533" y="477997"/>
                </a:cubicBezTo>
                <a:cubicBezTo>
                  <a:pt x="288422" y="477997"/>
                  <a:pt x="55552" y="280016"/>
                  <a:pt x="1696" y="16827"/>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Arc 13">
            <a:extLst>
              <a:ext uri="{FF2B5EF4-FFF2-40B4-BE49-F238E27FC236}">
                <a16:creationId xmlns:a16="http://schemas.microsoft.com/office/drawing/2014/main" xmlns="" id="{2B30C86D-5A07-48BC-9C9D-6F9A2DB1E9E1}"/>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rot="10800000" flipV="1">
            <a:off x="555710" y="1064829"/>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useBgFill="1">
        <p:nvSpPr>
          <p:cNvPr id="16" name="Rectangle 15">
            <a:extLst>
              <a:ext uri="{FF2B5EF4-FFF2-40B4-BE49-F238E27FC236}">
                <a16:creationId xmlns:a16="http://schemas.microsoft.com/office/drawing/2014/main" xmlns="" id="{DD453324-C6A3-43E4-B553-D28495028D01}"/>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Freeform: Shape 17">
            <a:extLst>
              <a:ext uri="{FF2B5EF4-FFF2-40B4-BE49-F238E27FC236}">
                <a16:creationId xmlns:a16="http://schemas.microsoft.com/office/drawing/2014/main" xmlns="" id="{E2635EE6-D269-46B5-8431-4D0F084D44A9}"/>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2" y="-4"/>
            <a:ext cx="6252552" cy="6858003"/>
          </a:xfrm>
          <a:custGeom>
            <a:avLst/>
            <a:gdLst>
              <a:gd name="connsiteX0" fmla="*/ 2609706 w 6252552"/>
              <a:gd name="connsiteY0" fmla="*/ 0 h 6858003"/>
              <a:gd name="connsiteX1" fmla="*/ 6252552 w 6252552"/>
              <a:gd name="connsiteY1" fmla="*/ 0 h 6858003"/>
              <a:gd name="connsiteX2" fmla="*/ 6252552 w 6252552"/>
              <a:gd name="connsiteY2" fmla="*/ 6858002 h 6858003"/>
              <a:gd name="connsiteX3" fmla="*/ 6228060 w 6252552"/>
              <a:gd name="connsiteY3" fmla="*/ 6858002 h 6858003"/>
              <a:gd name="connsiteX4" fmla="*/ 6228060 w 6252552"/>
              <a:gd name="connsiteY4" fmla="*/ 6858003 h 6858003"/>
              <a:gd name="connsiteX5" fmla="*/ 0 w 6252552"/>
              <a:gd name="connsiteY5" fmla="*/ 6858003 h 6858003"/>
              <a:gd name="connsiteX6" fmla="*/ 0 w 6252552"/>
              <a:gd name="connsiteY6" fmla="*/ 1 h 6858003"/>
              <a:gd name="connsiteX7" fmla="*/ 2609701 w 6252552"/>
              <a:gd name="connsiteY7" fmla="*/ 1 h 6858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252552" h="6858003">
                <a:moveTo>
                  <a:pt x="2609706" y="0"/>
                </a:moveTo>
                <a:lnTo>
                  <a:pt x="6252552" y="0"/>
                </a:lnTo>
                <a:lnTo>
                  <a:pt x="6252552" y="6858002"/>
                </a:lnTo>
                <a:lnTo>
                  <a:pt x="6228060" y="6858002"/>
                </a:lnTo>
                <a:lnTo>
                  <a:pt x="6228060" y="6858003"/>
                </a:lnTo>
                <a:lnTo>
                  <a:pt x="0" y="6858003"/>
                </a:lnTo>
                <a:lnTo>
                  <a:pt x="0" y="1"/>
                </a:lnTo>
                <a:lnTo>
                  <a:pt x="2609701" y="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Arc 19">
            <a:extLst>
              <a:ext uri="{FF2B5EF4-FFF2-40B4-BE49-F238E27FC236}">
                <a16:creationId xmlns:a16="http://schemas.microsoft.com/office/drawing/2014/main" xmlns="" id="{18E928D9-3091-4385-B979-265D55AD02CE}"/>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rot="303011">
            <a:off x="2974408" y="700861"/>
            <a:ext cx="2987899" cy="2987899"/>
          </a:xfrm>
          <a:prstGeom prst="arc">
            <a:avLst>
              <a:gd name="adj1" fmla="val 14612914"/>
              <a:gd name="adj2" fmla="val 0"/>
            </a:avLst>
          </a:prstGeom>
          <a:ln w="127000" cap="rnd">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2" name="Başlık 1">
            <a:extLst>
              <a:ext uri="{FF2B5EF4-FFF2-40B4-BE49-F238E27FC236}">
                <a16:creationId xmlns:a16="http://schemas.microsoft.com/office/drawing/2014/main" xmlns="" id="{DCD97F1D-28E5-4DF0-B2AE-36809EB9C317}"/>
              </a:ext>
            </a:extLst>
          </p:cNvPr>
          <p:cNvSpPr>
            <a:spLocks noGrp="1"/>
          </p:cNvSpPr>
          <p:nvPr>
            <p:ph type="title"/>
          </p:nvPr>
        </p:nvSpPr>
        <p:spPr>
          <a:xfrm>
            <a:off x="643467" y="795508"/>
            <a:ext cx="5271106" cy="4083433"/>
          </a:xfrm>
        </p:spPr>
        <p:txBody>
          <a:bodyPr vert="horz" lIns="91440" tIns="45720" rIns="91440" bIns="45720" rtlCol="0" anchor="b">
            <a:normAutofit/>
          </a:bodyPr>
          <a:lstStyle/>
          <a:p>
            <a:r>
              <a:rPr lang="en-US" b="1" u="sng" kern="1200" dirty="0" err="1">
                <a:effectLst/>
                <a:latin typeface="+mn-lt"/>
                <a:ea typeface="+mj-ea"/>
                <a:cs typeface="+mj-cs"/>
              </a:rPr>
              <a:t>Madensel</a:t>
            </a:r>
            <a:r>
              <a:rPr lang="en-US" b="1" u="sng" kern="1200" dirty="0">
                <a:effectLst/>
                <a:latin typeface="+mn-lt"/>
                <a:ea typeface="+mj-ea"/>
                <a:cs typeface="+mj-cs"/>
              </a:rPr>
              <a:t> </a:t>
            </a:r>
            <a:r>
              <a:rPr lang="en-US" b="1" u="sng" kern="1200" dirty="0" err="1">
                <a:effectLst/>
                <a:latin typeface="+mn-lt"/>
                <a:ea typeface="+mj-ea"/>
                <a:cs typeface="+mj-cs"/>
              </a:rPr>
              <a:t>besinler</a:t>
            </a:r>
            <a:r>
              <a:rPr lang="en-US" kern="1200" dirty="0">
                <a:effectLst/>
                <a:latin typeface="+mn-lt"/>
                <a:ea typeface="+mj-ea"/>
                <a:cs typeface="+mj-cs"/>
              </a:rPr>
              <a:t>: Tuz  ve </a:t>
            </a:r>
            <a:r>
              <a:rPr lang="en-US" kern="1200" dirty="0" err="1">
                <a:effectLst/>
                <a:latin typeface="+mn-lt"/>
                <a:ea typeface="+mj-ea"/>
                <a:cs typeface="+mj-cs"/>
              </a:rPr>
              <a:t>su</a:t>
            </a:r>
            <a:r>
              <a:rPr lang="en-US" kern="1200" dirty="0">
                <a:effectLst/>
                <a:latin typeface="+mn-lt"/>
                <a:ea typeface="+mj-ea"/>
                <a:cs typeface="+mj-cs"/>
              </a:rPr>
              <a:t> (</a:t>
            </a:r>
            <a:r>
              <a:rPr lang="en-US" kern="1200" dirty="0" err="1">
                <a:effectLst/>
                <a:latin typeface="+mn-lt"/>
                <a:ea typeface="+mj-ea"/>
                <a:cs typeface="+mj-cs"/>
              </a:rPr>
              <a:t>diğer</a:t>
            </a:r>
            <a:r>
              <a:rPr lang="en-US" kern="1200" dirty="0">
                <a:effectLst/>
                <a:latin typeface="+mn-lt"/>
                <a:ea typeface="+mj-ea"/>
                <a:cs typeface="+mj-cs"/>
              </a:rPr>
              <a:t> </a:t>
            </a:r>
            <a:r>
              <a:rPr lang="en-US" kern="1200" dirty="0" err="1">
                <a:effectLst/>
                <a:latin typeface="+mn-lt"/>
                <a:ea typeface="+mj-ea"/>
                <a:cs typeface="+mj-cs"/>
              </a:rPr>
              <a:t>besinlerin</a:t>
            </a:r>
            <a:r>
              <a:rPr lang="en-US" kern="1200" dirty="0">
                <a:effectLst/>
                <a:latin typeface="+mn-lt"/>
                <a:ea typeface="+mj-ea"/>
                <a:cs typeface="+mj-cs"/>
              </a:rPr>
              <a:t> </a:t>
            </a:r>
            <a:r>
              <a:rPr lang="en-US" kern="1200" dirty="0" err="1">
                <a:effectLst/>
                <a:latin typeface="+mn-lt"/>
                <a:ea typeface="+mj-ea"/>
                <a:cs typeface="+mj-cs"/>
              </a:rPr>
              <a:t>içerisinde</a:t>
            </a:r>
            <a:r>
              <a:rPr lang="en-US" kern="1200" dirty="0">
                <a:effectLst/>
                <a:latin typeface="+mn-lt"/>
                <a:ea typeface="+mj-ea"/>
                <a:cs typeface="+mj-cs"/>
              </a:rPr>
              <a:t> de </a:t>
            </a:r>
            <a:r>
              <a:rPr lang="en-US" kern="1200" dirty="0" err="1">
                <a:effectLst/>
                <a:latin typeface="+mn-lt"/>
                <a:ea typeface="+mj-ea"/>
                <a:cs typeface="+mj-cs"/>
              </a:rPr>
              <a:t>bulunurlar</a:t>
            </a:r>
            <a:r>
              <a:rPr lang="en-US" kern="1200" dirty="0">
                <a:effectLst/>
                <a:latin typeface="+mn-lt"/>
                <a:ea typeface="+mj-ea"/>
                <a:cs typeface="+mj-cs"/>
              </a:rPr>
              <a:t>)</a:t>
            </a:r>
            <a:br>
              <a:rPr lang="en-US" kern="1200" dirty="0">
                <a:effectLst/>
                <a:latin typeface="+mn-lt"/>
                <a:ea typeface="+mj-ea"/>
                <a:cs typeface="+mj-cs"/>
              </a:rPr>
            </a:br>
            <a:endParaRPr lang="en-US" kern="1200" dirty="0">
              <a:latin typeface="+mn-lt"/>
              <a:ea typeface="+mj-ea"/>
              <a:cs typeface="+mj-cs"/>
            </a:endParaRPr>
          </a:p>
        </p:txBody>
      </p:sp>
      <p:pic>
        <p:nvPicPr>
          <p:cNvPr id="7" name="Resim 6" descr="bardak, tablo, kap, vazo içeren bir resim&#10;&#10;Açıklama otomatik olarak oluşturuldu">
            <a:extLst>
              <a:ext uri="{FF2B5EF4-FFF2-40B4-BE49-F238E27FC236}">
                <a16:creationId xmlns:a16="http://schemas.microsoft.com/office/drawing/2014/main" xmlns="" id="{0ECB773E-223A-492A-AEF1-096D22F05FE2}"/>
              </a:ext>
            </a:extLst>
          </p:cNvPr>
          <p:cNvPicPr>
            <a:picLocks noChangeAspect="1"/>
          </p:cNvPicPr>
          <p:nvPr/>
        </p:nvPicPr>
        <p:blipFill rotWithShape="1">
          <a:blip r:embed="rId2" cstate="print">
            <a:extLst>
              <a:ext uri="{28A0092B-C50C-407E-A947-70E740481C1C}">
                <a14:useLocalDpi xmlns:a14="http://schemas.microsoft.com/office/drawing/2010/main" xmlns="" val="0"/>
              </a:ext>
            </a:extLst>
          </a:blip>
          <a:srcRect l="2801" r="1" b="1"/>
          <a:stretch/>
        </p:blipFill>
        <p:spPr>
          <a:xfrm>
            <a:off x="6509916" y="143441"/>
            <a:ext cx="5431801" cy="3143436"/>
          </a:xfrm>
          <a:custGeom>
            <a:avLst/>
            <a:gdLst/>
            <a:ahLst/>
            <a:cxnLst/>
            <a:rect l="l" t="t" r="r" b="b"/>
            <a:pathLst>
              <a:path w="5096871" h="3143436">
                <a:moveTo>
                  <a:pt x="75600" y="0"/>
                </a:moveTo>
                <a:lnTo>
                  <a:pt x="5021271" y="0"/>
                </a:lnTo>
                <a:cubicBezTo>
                  <a:pt x="5063024" y="0"/>
                  <a:pt x="5096871" y="33847"/>
                  <a:pt x="5096871" y="75600"/>
                </a:cubicBezTo>
                <a:lnTo>
                  <a:pt x="5096871" y="3067836"/>
                </a:lnTo>
                <a:cubicBezTo>
                  <a:pt x="5096871" y="3109589"/>
                  <a:pt x="5063024" y="3143436"/>
                  <a:pt x="5021271" y="3143436"/>
                </a:cubicBezTo>
                <a:lnTo>
                  <a:pt x="75600" y="3143436"/>
                </a:lnTo>
                <a:cubicBezTo>
                  <a:pt x="33847" y="3143436"/>
                  <a:pt x="0" y="3109589"/>
                  <a:pt x="0" y="3067836"/>
                </a:cubicBezTo>
                <a:lnTo>
                  <a:pt x="0" y="75600"/>
                </a:lnTo>
                <a:cubicBezTo>
                  <a:pt x="0" y="33847"/>
                  <a:pt x="33847" y="0"/>
                  <a:pt x="75600" y="0"/>
                </a:cubicBezTo>
                <a:close/>
              </a:path>
            </a:pathLst>
          </a:custGeom>
        </p:spPr>
      </p:pic>
      <p:sp>
        <p:nvSpPr>
          <p:cNvPr id="22" name="Oval 21">
            <a:extLst>
              <a:ext uri="{FF2B5EF4-FFF2-40B4-BE49-F238E27FC236}">
                <a16:creationId xmlns:a16="http://schemas.microsoft.com/office/drawing/2014/main" xmlns="" id="{7D602432-D774-4CF5-94E8-7D52D01059D2}"/>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1201186" y="5486807"/>
            <a:ext cx="491961" cy="491961"/>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5" name="Resim 4" descr="tablo, oturma, pasta, yüzey içeren bir resim&#10;&#10;Açıklama otomatik olarak oluşturuldu">
            <a:extLst>
              <a:ext uri="{FF2B5EF4-FFF2-40B4-BE49-F238E27FC236}">
                <a16:creationId xmlns:a16="http://schemas.microsoft.com/office/drawing/2014/main" xmlns="" id="{92DB57AA-13CF-4B99-B361-A14B50AE88C8}"/>
              </a:ext>
            </a:extLst>
          </p:cNvPr>
          <p:cNvPicPr>
            <a:picLocks noChangeAspect="1"/>
          </p:cNvPicPr>
          <p:nvPr/>
        </p:nvPicPr>
        <p:blipFill rotWithShape="1">
          <a:blip r:embed="rId3" cstate="print">
            <a:extLst>
              <a:ext uri="{28A0092B-C50C-407E-A947-70E740481C1C}">
                <a14:useLocalDpi xmlns:a14="http://schemas.microsoft.com/office/drawing/2010/main" xmlns="" val="0"/>
              </a:ext>
            </a:extLst>
          </a:blip>
          <a:srcRect t="11765" r="4" b="4"/>
          <a:stretch/>
        </p:blipFill>
        <p:spPr>
          <a:xfrm>
            <a:off x="6496428" y="3502644"/>
            <a:ext cx="5431801" cy="3187173"/>
          </a:xfrm>
          <a:custGeom>
            <a:avLst/>
            <a:gdLst/>
            <a:ahLst/>
            <a:cxnLst/>
            <a:rect l="l" t="t" r="r" b="b"/>
            <a:pathLst>
              <a:path w="5096871" h="3187173">
                <a:moveTo>
                  <a:pt x="76652" y="0"/>
                </a:moveTo>
                <a:lnTo>
                  <a:pt x="5020219" y="0"/>
                </a:lnTo>
                <a:cubicBezTo>
                  <a:pt x="5062553" y="0"/>
                  <a:pt x="5096871" y="34318"/>
                  <a:pt x="5096871" y="76652"/>
                </a:cubicBezTo>
                <a:lnTo>
                  <a:pt x="5096871" y="3110521"/>
                </a:lnTo>
                <a:cubicBezTo>
                  <a:pt x="5096871" y="3152855"/>
                  <a:pt x="5062553" y="3187173"/>
                  <a:pt x="5020219" y="3187173"/>
                </a:cubicBezTo>
                <a:lnTo>
                  <a:pt x="76652" y="3187173"/>
                </a:lnTo>
                <a:cubicBezTo>
                  <a:pt x="34318" y="3187173"/>
                  <a:pt x="0" y="3152855"/>
                  <a:pt x="0" y="3110521"/>
                </a:cubicBezTo>
                <a:lnTo>
                  <a:pt x="0" y="76652"/>
                </a:lnTo>
                <a:cubicBezTo>
                  <a:pt x="0" y="34318"/>
                  <a:pt x="34318" y="0"/>
                  <a:pt x="76652" y="0"/>
                </a:cubicBezTo>
                <a:close/>
              </a:path>
            </a:pathLst>
          </a:custGeom>
        </p:spPr>
      </p:pic>
    </p:spTree>
    <p:extLst>
      <p:ext uri="{BB962C8B-B14F-4D97-AF65-F5344CB8AC3E}">
        <p14:creationId xmlns:p14="http://schemas.microsoft.com/office/powerpoint/2010/main" xmlns="" val="12719281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xmlns="" id="{9135C254-6B0A-41A8-BDC3-770FFCBA3836}"/>
              </a:ext>
            </a:extLst>
          </p:cNvPr>
          <p:cNvSpPr>
            <a:spLocks noGrp="1"/>
          </p:cNvSpPr>
          <p:nvPr>
            <p:ph idx="1"/>
          </p:nvPr>
        </p:nvSpPr>
        <p:spPr/>
        <p:txBody>
          <a:bodyPr>
            <a:normAutofit fontScale="92500" lnSpcReduction="20000"/>
          </a:bodyPr>
          <a:lstStyle/>
          <a:p>
            <a:pPr>
              <a:lnSpc>
                <a:spcPct val="115000"/>
              </a:lnSpc>
              <a:spcAft>
                <a:spcPts val="1000"/>
              </a:spcAft>
            </a:pPr>
            <a:r>
              <a:rPr lang="tr-TR" sz="3200" b="1" dirty="0">
                <a:effectLst/>
                <a:latin typeface="Comic Sans MS" panose="030F0702030302020204" pitchFamily="66" charset="0"/>
                <a:ea typeface="Calibri" panose="020F0502020204030204" pitchFamily="34" charset="0"/>
                <a:cs typeface="Times New Roman" panose="02020603050405020304" pitchFamily="18" charset="0"/>
              </a:rPr>
              <a:t>Bunun yanında besinleri </a:t>
            </a:r>
            <a:r>
              <a:rPr lang="tr-TR" sz="3200" b="1" u="sng" dirty="0">
                <a:solidFill>
                  <a:srgbClr val="00B0F0"/>
                </a:solidFill>
                <a:effectLst/>
                <a:latin typeface="Comic Sans MS" panose="030F0702030302020204" pitchFamily="66" charset="0"/>
                <a:ea typeface="Calibri" panose="020F0502020204030204" pitchFamily="34" charset="0"/>
                <a:cs typeface="Times New Roman" panose="02020603050405020304" pitchFamily="18" charset="0"/>
              </a:rPr>
              <a:t>görevlerine</a:t>
            </a:r>
            <a:r>
              <a:rPr lang="tr-TR" sz="3200" b="1" dirty="0">
                <a:solidFill>
                  <a:srgbClr val="00B0F0"/>
                </a:solidFill>
                <a:effectLst/>
                <a:latin typeface="Comic Sans MS" panose="030F0702030302020204" pitchFamily="66" charset="0"/>
                <a:ea typeface="Calibri" panose="020F0502020204030204" pitchFamily="34" charset="0"/>
                <a:cs typeface="Times New Roman" panose="02020603050405020304" pitchFamily="18" charset="0"/>
              </a:rPr>
              <a:t> </a:t>
            </a:r>
            <a:r>
              <a:rPr lang="tr-TR" sz="3200" b="1" dirty="0">
                <a:effectLst/>
                <a:latin typeface="Comic Sans MS" panose="030F0702030302020204" pitchFamily="66" charset="0"/>
                <a:ea typeface="Calibri" panose="020F0502020204030204" pitchFamily="34" charset="0"/>
                <a:cs typeface="Times New Roman" panose="02020603050405020304" pitchFamily="18" charset="0"/>
              </a:rPr>
              <a:t>göre de sınıflandırırız.</a:t>
            </a:r>
            <a:endParaRPr lang="tr-TR" sz="3200" b="1"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tr-TR" sz="3200" b="1" u="sng" dirty="0">
                <a:effectLst/>
                <a:latin typeface="Comic Sans MS" panose="030F0702030302020204" pitchFamily="66" charset="0"/>
                <a:ea typeface="Calibri" panose="020F0502020204030204" pitchFamily="34" charset="0"/>
                <a:cs typeface="Times New Roman" panose="02020603050405020304" pitchFamily="18" charset="0"/>
              </a:rPr>
              <a:t>Görevlerine göre besinler:</a:t>
            </a:r>
            <a:endParaRPr lang="tr-TR" sz="3200" b="1" u="sng"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mj-lt"/>
              <a:buAutoNum type="arabicPeriod"/>
            </a:pPr>
            <a:r>
              <a:rPr lang="tr-TR" sz="3200" b="1" dirty="0">
                <a:solidFill>
                  <a:srgbClr val="00B050"/>
                </a:solidFill>
                <a:effectLst/>
                <a:latin typeface="Comic Sans MS" panose="030F0702030302020204" pitchFamily="66" charset="0"/>
                <a:ea typeface="Calibri" panose="020F0502020204030204" pitchFamily="34" charset="0"/>
                <a:cs typeface="Times New Roman" panose="02020603050405020304" pitchFamily="18" charset="0"/>
              </a:rPr>
              <a:t>Enerji verici besinler</a:t>
            </a:r>
            <a:endParaRPr lang="tr-TR" sz="3200" b="1" dirty="0">
              <a:solidFill>
                <a:srgbClr val="00B050"/>
              </a:solidFill>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mj-lt"/>
              <a:buAutoNum type="arabicPeriod"/>
            </a:pPr>
            <a:r>
              <a:rPr lang="tr-TR" sz="3200" b="1" dirty="0">
                <a:solidFill>
                  <a:srgbClr val="0070C0"/>
                </a:solidFill>
                <a:effectLst/>
                <a:latin typeface="Comic Sans MS" panose="030F0702030302020204" pitchFamily="66" charset="0"/>
                <a:ea typeface="Calibri" panose="020F0502020204030204" pitchFamily="34" charset="0"/>
                <a:cs typeface="Times New Roman" panose="02020603050405020304" pitchFamily="18" charset="0"/>
              </a:rPr>
              <a:t>Yapıcı ve onarıcı besinler</a:t>
            </a:r>
            <a:endParaRPr lang="tr-TR" sz="3200" b="1"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spcAft>
                <a:spcPts val="1000"/>
              </a:spcAft>
              <a:buFont typeface="+mj-lt"/>
              <a:buAutoNum type="arabicPeriod"/>
            </a:pPr>
            <a:r>
              <a:rPr lang="tr-TR" sz="3200" b="1" dirty="0">
                <a:solidFill>
                  <a:schemeClr val="accent6">
                    <a:lumMod val="75000"/>
                  </a:schemeClr>
                </a:solidFill>
                <a:effectLst/>
                <a:latin typeface="Comic Sans MS" panose="030F0702030302020204" pitchFamily="66" charset="0"/>
                <a:ea typeface="Calibri" panose="020F0502020204030204" pitchFamily="34" charset="0"/>
                <a:cs typeface="Times New Roman" panose="02020603050405020304" pitchFamily="18" charset="0"/>
              </a:rPr>
              <a:t>Düzenleyici besinler</a:t>
            </a:r>
            <a:endParaRPr lang="tr-TR" sz="3200" b="1" dirty="0">
              <a:solidFill>
                <a:schemeClr val="accent6">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a:p>
            <a:endParaRPr lang="tr-TR" dirty="0"/>
          </a:p>
        </p:txBody>
      </p:sp>
    </p:spTree>
    <p:extLst>
      <p:ext uri="{BB962C8B-B14F-4D97-AF65-F5344CB8AC3E}">
        <p14:creationId xmlns:p14="http://schemas.microsoft.com/office/powerpoint/2010/main" xmlns="" val="1752622206"/>
      </p:ext>
    </p:extLst>
  </p:cSld>
  <p:clrMapOvr>
    <a:masterClrMapping/>
  </p:clrMapOvr>
</p:sld>
</file>

<file path=ppt/theme/theme1.xml><?xml version="1.0" encoding="utf-8"?>
<a:theme xmlns:a="http://schemas.openxmlformats.org/drawingml/2006/main" name="ShapesVTI">
  <a:themeElements>
    <a:clrScheme name="Shapes">
      <a:dk1>
        <a:sysClr val="windowText" lastClr="000000"/>
      </a:dk1>
      <a:lt1>
        <a:sysClr val="window" lastClr="FFFFFF"/>
      </a:lt1>
      <a:dk2>
        <a:srgbClr val="281B10"/>
      </a:dk2>
      <a:lt2>
        <a:srgbClr val="FFF9F5"/>
      </a:lt2>
      <a:accent1>
        <a:srgbClr val="EE7661"/>
      </a:accent1>
      <a:accent2>
        <a:srgbClr val="4E91F0"/>
      </a:accent2>
      <a:accent3>
        <a:srgbClr val="5B5260"/>
      </a:accent3>
      <a:accent4>
        <a:srgbClr val="2CC3B4"/>
      </a:accent4>
      <a:accent5>
        <a:srgbClr val="C097F8"/>
      </a:accent5>
      <a:accent6>
        <a:srgbClr val="FF9514"/>
      </a:accent6>
      <a:hlink>
        <a:srgbClr val="E50CBC"/>
      </a:hlink>
      <a:folHlink>
        <a:srgbClr val="6257FF"/>
      </a:folHlink>
    </a:clrScheme>
    <a:fontScheme name="Festival">
      <a:majorFont>
        <a:latin typeface="Aharoni"/>
        <a:ea typeface=""/>
        <a:cs typeface=""/>
      </a:majorFont>
      <a:minorFont>
        <a:latin typeface="Avenir Next LT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ShapesVTI" id="{C78D20FD-A872-4243-8597-B534C62538FF}" vid="{7CAFCCF9-7834-41D6-B6AB-7D225A18A4E9}"/>
    </a:ext>
  </a:extLst>
</a:theme>
</file>

<file path=docProps/app.xml><?xml version="1.0" encoding="utf-8"?>
<Properties xmlns="http://schemas.openxmlformats.org/officeDocument/2006/extended-properties" xmlns:vt="http://schemas.openxmlformats.org/officeDocument/2006/docPropsVTypes">
  <TotalTime>24</TotalTime>
  <Words>530</Words>
  <PresentationFormat>Özel</PresentationFormat>
  <Paragraphs>45</Paragraphs>
  <Slides>19</Slides>
  <Notes>0</Notes>
  <HiddenSlides>0</HiddenSlides>
  <MMClips>0</MMClips>
  <ScaleCrop>false</ScaleCrop>
  <HeadingPairs>
    <vt:vector size="4" baseType="variant">
      <vt:variant>
        <vt:lpstr>Tema</vt:lpstr>
      </vt:variant>
      <vt:variant>
        <vt:i4>1</vt:i4>
      </vt:variant>
      <vt:variant>
        <vt:lpstr>Slayt Başlıkları</vt:lpstr>
      </vt:variant>
      <vt:variant>
        <vt:i4>19</vt:i4>
      </vt:variant>
    </vt:vector>
  </HeadingPairs>
  <TitlesOfParts>
    <vt:vector size="20" baseType="lpstr">
      <vt:lpstr>ShapesVTI</vt:lpstr>
      <vt:lpstr>BESİNLER</vt:lpstr>
      <vt:lpstr>Besinler ve Özellikleri </vt:lpstr>
      <vt:lpstr>Yaşamımızı sürdürebilmek için yediğimiz içtiğimiz maddelere besin  diyoruz. </vt:lpstr>
      <vt:lpstr>Besinlerin vücuda alınması ise beslenmedir</vt:lpstr>
      <vt:lpstr>Besinler, bitkiler veya hayvanlardan elde edilebilir. Buna göre besinleri kaynağına göre hayvansal, bitkisel ve madensel olarak sınıflandırırız.  </vt:lpstr>
      <vt:lpstr>Hayvansal Besinler: hayvanlardan elde edilen besinlerdir. Et, süt yumurta, bal vb. </vt:lpstr>
      <vt:lpstr>Bitkisel besinler: Bitkilerden elde edilen besinlerdir. Sebze ve meyveler, tahıl ürünleri vb.               </vt:lpstr>
      <vt:lpstr>Madensel besinler: Tuz  ve su (diğer besinlerin içerisinde de bulunurlar) </vt:lpstr>
      <vt:lpstr>Slayt 9</vt:lpstr>
      <vt:lpstr>Enerji verici besinler: Vücudumuzun enerji ihtiyacını karşılamada görevli besinlerdir. Karbonhidratlar ve yağlar. </vt:lpstr>
      <vt:lpstr>Slayt 11</vt:lpstr>
      <vt:lpstr>Slayt 12</vt:lpstr>
      <vt:lpstr>Temel Besin İçerikleri </vt:lpstr>
      <vt:lpstr>Slayt 14</vt:lpstr>
      <vt:lpstr>Slayt 15</vt:lpstr>
      <vt:lpstr>Slayt 16</vt:lpstr>
      <vt:lpstr>Slayt 17</vt:lpstr>
      <vt:lpstr>Slayt 18</vt:lpstr>
      <vt:lpstr>Slayt 19</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2020-11-29T18:50:52Z</dcterms:created>
  <dcterms:modified xsi:type="dcterms:W3CDTF">2020-11-30T07:03:44Z</dcterms:modified>
  <cp:category>https://www.sorubak.com</cp:category>
</cp:coreProperties>
</file>