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  <p:sldMasterId id="2147483723" r:id="rId2"/>
  </p:sldMasterIdLst>
  <p:sldIdLst>
    <p:sldId id="256" r:id="rId3"/>
    <p:sldId id="257" r:id="rId4"/>
    <p:sldId id="258" r:id="rId5"/>
    <p:sldId id="259" r:id="rId6"/>
    <p:sldId id="260" r:id="rId7"/>
    <p:sldId id="264" r:id="rId8"/>
    <p:sldId id="265" r:id="rId9"/>
    <p:sldId id="266" r:id="rId10"/>
    <p:sldId id="267" r:id="rId11"/>
    <p:sldId id="268" r:id="rId12"/>
    <p:sldId id="271" r:id="rId13"/>
    <p:sldId id="274" r:id="rId14"/>
    <p:sldId id="275" r:id="rId15"/>
    <p:sldId id="276" r:id="rId16"/>
    <p:sldId id="277" r:id="rId17"/>
    <p:sldId id="278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96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4F91684-9DD1-4753-A585-C56FF4105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5982466A-EB60-485D-B03B-D753173F30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CC3CC3E-F123-425F-B858-3F4382395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62BFD37-FE56-409D-80F9-7A97904EA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CFDDC5F-41F8-4B8F-B3EB-EA63783E5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1574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22EFEB5-53DE-4ABB-9504-DDB8B5421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1E158D26-9A10-4220-848D-C4FA2E402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B49D6C8-9B65-44F0-9BB6-56967582D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E1C8651-4BCB-427E-8D24-4CB3A1F30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43F0BE5-AE10-4EAD-A9BC-61259F1F2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5603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16E70153-61D4-4B31-B9E4-17188396B9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DCE610F5-4FA4-46E7-91AE-09EF160F1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56BBBC63-3244-4B0E-A99B-4B63B07CB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B7E69CF-7C2C-49C0-BAA9-3D3A6DDE2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A29521E-4341-4E33-B8F1-C4E457EF1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575224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1954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03338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15616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071117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562160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84958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210629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3934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01BCB5D-CCDE-43DF-B702-4CF895637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FE447EC-91AA-4FCB-B9BA-B722E6B14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A4D1481-76FC-4FC8-8355-189776678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571339D-AB9F-48CE-A4B9-36E53F7BB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6ED8784-E664-4E5C-B827-E5163055B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4093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3777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25879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4377207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18902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31925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90486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17620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030596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E9FABB8-F047-4C55-86BC-72AA1C538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F64FD98C-CC37-4A6D-8F7A-27A422028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828F989-A844-4F4A-8268-F1A20EB6C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6B4B072-D579-407E-BC63-E494135DE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890FD4A-615B-454C-A51E-3464C7D26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852019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246F8AD-6109-4EC2-83C4-44C03786E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17244BA-DF01-4C7D-9917-18A6B17E5A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93C00A5-57F5-47E8-BBDD-D3B2C7EB8E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7C18C19-9B5E-496A-869D-D5AC942A9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1DDEE0FF-B559-44F7-B276-F8A877024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9B70F4A-69D8-4D88-B2A2-D632F6A27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05426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3D7F33D-1423-48E4-BF27-B3668BB95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AC782B5-88BA-4368-9ED5-34C085E2A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EB263DC-D50E-44E1-850A-0DDC9BF3F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FC842B0E-34F3-41FC-9FBB-1A711D8A79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81CD6E10-CCC5-48F5-B3B6-3E504F0BCA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6245094E-6110-4B9B-9D38-737E39761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D2F32DA4-D021-4515-ABD2-ADA755D4A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3F1B6751-1D57-4CDE-82C9-C84BDA2AA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25102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DD37170-1C0B-4CD0-AEC6-98FC582D0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95A3BF53-527D-44DA-96F5-C207B2690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C3C9A920-3564-431E-9BD7-C6E57784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DD3C1E9A-D800-4BC0-AC10-E457005B9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3434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4C2C93C5-3023-40C0-B2B3-6CCBF2DC4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57D6855-77BB-4F58-AD69-C1BD1F485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F8B6132-F38F-4D54-87DE-BA7AF007E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23355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95389D8-C2DD-4E52-B48A-120434ED3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CA6D564-1AAE-4FC5-A667-D6670235AC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C3350B2D-366A-4D79-B9B6-579DED46E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242A2EF-7B94-4EFC-B658-BC6DC1EB8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05DBB32F-0D55-49E1-B71B-1DB4D68EE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8D29CCB0-D0BB-4A37-8FAB-50DA247EC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58607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E0B8852-F3F2-4D2C-985D-EF2A7BFA1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7816B849-91DC-4635-9AFD-07B7F720A1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EBB16A17-2F5D-4091-830F-60E9DB7B2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47E884E8-2290-4952-97F8-2B60F3A7A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36FE7BA-15D9-459F-A961-96D8346BE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42414BA-7724-4994-BCF1-743A21D5B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91406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FFB14204-87F4-474C-87A8-DD4456B01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04755F77-E41C-4CC9-9682-08CD96BAC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33085AE-B1AE-4698-89E1-F8132517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CBBEA7D-C5A4-4C9C-8B62-75FCF0595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B92F0C2-0B11-4AA8-AD81-C2816FEE2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851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3EE24-05CF-450A-A261-09953FC555B2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98BA54E-6FE0-45E7-AC91-BE6438D00C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341034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2802999D-A287-4AC5-B33B-B31D22D6928F}"/>
              </a:ext>
            </a:extLst>
          </p:cNvPr>
          <p:cNvSpPr/>
          <p:nvPr/>
        </p:nvSpPr>
        <p:spPr>
          <a:xfrm>
            <a:off x="1687874" y="221008"/>
            <a:ext cx="9578340" cy="47448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>
                <a:gd name="adj" fmla="val 56274"/>
              </a:avLst>
            </a:prstTxWarp>
            <a:spAutoFit/>
            <a:scene3d>
              <a:camera prst="perspectiveRelaxedModerately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tr-TR" sz="9600" b="0" cap="none" spc="0" dirty="0">
                <a:ln w="0"/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10, 100, 1.000 ile Kolay Bölme İşlemi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737B126C-0ACD-4442-8C12-7F35E0F72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594" y="3175854"/>
            <a:ext cx="6370154" cy="35800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2777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199861" y="2587482"/>
            <a:ext cx="4331283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2678932" y="1912183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9402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199861" y="2587482"/>
            <a:ext cx="4331283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2678932" y="1912183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45776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980661" y="2587482"/>
            <a:ext cx="568849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2573765" y="17404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1953277" y="188133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2584197" y="29354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6444AE6A-025C-42B5-BD72-6E17171BF2B7}"/>
              </a:ext>
            </a:extLst>
          </p:cNvPr>
          <p:cNvSpPr/>
          <p:nvPr/>
        </p:nvSpPr>
        <p:spPr>
          <a:xfrm>
            <a:off x="7792583" y="77059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="" xmlns:a16="http://schemas.microsoft.com/office/drawing/2014/main" id="{FD0B02EC-F14A-48E8-8273-8969702E8075}"/>
              </a:ext>
            </a:extLst>
          </p:cNvPr>
          <p:cNvSpPr/>
          <p:nvPr/>
        </p:nvSpPr>
        <p:spPr>
          <a:xfrm>
            <a:off x="2490757" y="82589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27" name="Düz Bağlayıcı 26">
            <a:extLst>
              <a:ext uri="{FF2B5EF4-FFF2-40B4-BE49-F238E27FC236}">
                <a16:creationId xmlns="" xmlns:a16="http://schemas.microsoft.com/office/drawing/2014/main" id="{59576ACC-1956-4F31-9A56-8E94F59CE5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66265" y="877658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Düz Bağlayıcı 31">
            <a:extLst>
              <a:ext uri="{FF2B5EF4-FFF2-40B4-BE49-F238E27FC236}">
                <a16:creationId xmlns="" xmlns:a16="http://schemas.microsoft.com/office/drawing/2014/main" id="{B67DAF5D-A4D2-4CE5-83AB-CA8B63E39A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36398" y="90830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9753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  <p:bldP spid="27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980661" y="2587482"/>
            <a:ext cx="568849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2573765" y="17404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1953277" y="188133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2584197" y="29354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6444AE6A-025C-42B5-BD72-6E17171BF2B7}"/>
              </a:ext>
            </a:extLst>
          </p:cNvPr>
          <p:cNvSpPr/>
          <p:nvPr/>
        </p:nvSpPr>
        <p:spPr>
          <a:xfrm>
            <a:off x="7792583" y="77059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="" xmlns:a16="http://schemas.microsoft.com/office/drawing/2014/main" id="{FD0B02EC-F14A-48E8-8273-8969702E8075}"/>
              </a:ext>
            </a:extLst>
          </p:cNvPr>
          <p:cNvSpPr/>
          <p:nvPr/>
        </p:nvSpPr>
        <p:spPr>
          <a:xfrm>
            <a:off x="2490757" y="82589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7" name="Düz Bağlayıcı 26">
            <a:extLst>
              <a:ext uri="{FF2B5EF4-FFF2-40B4-BE49-F238E27FC236}">
                <a16:creationId xmlns="" xmlns:a16="http://schemas.microsoft.com/office/drawing/2014/main" id="{59576ACC-1956-4F31-9A56-8E94F59CE5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66265" y="877658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Düz Bağlayıcı 31">
            <a:extLst>
              <a:ext uri="{FF2B5EF4-FFF2-40B4-BE49-F238E27FC236}">
                <a16:creationId xmlns="" xmlns:a16="http://schemas.microsoft.com/office/drawing/2014/main" id="{B67DAF5D-A4D2-4CE5-83AB-CA8B63E39A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36398" y="90830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58750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  <p:bldP spid="27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980661" y="2587482"/>
            <a:ext cx="568849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2573765" y="17404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1953277" y="188133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2584197" y="29354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6444AE6A-025C-42B5-BD72-6E17171BF2B7}"/>
              </a:ext>
            </a:extLst>
          </p:cNvPr>
          <p:cNvSpPr/>
          <p:nvPr/>
        </p:nvSpPr>
        <p:spPr>
          <a:xfrm>
            <a:off x="7792583" y="77059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="" xmlns:a16="http://schemas.microsoft.com/office/drawing/2014/main" id="{FD0B02EC-F14A-48E8-8273-8969702E8075}"/>
              </a:ext>
            </a:extLst>
          </p:cNvPr>
          <p:cNvSpPr/>
          <p:nvPr/>
        </p:nvSpPr>
        <p:spPr>
          <a:xfrm>
            <a:off x="2490757" y="82589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27" name="Düz Bağlayıcı 26">
            <a:extLst>
              <a:ext uri="{FF2B5EF4-FFF2-40B4-BE49-F238E27FC236}">
                <a16:creationId xmlns="" xmlns:a16="http://schemas.microsoft.com/office/drawing/2014/main" id="{59576ACC-1956-4F31-9A56-8E94F59CE5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66265" y="877658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Düz Bağlayıcı 31">
            <a:extLst>
              <a:ext uri="{FF2B5EF4-FFF2-40B4-BE49-F238E27FC236}">
                <a16:creationId xmlns="" xmlns:a16="http://schemas.microsoft.com/office/drawing/2014/main" id="{B67DAF5D-A4D2-4CE5-83AB-CA8B63E39A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36398" y="90830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337147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  <p:bldP spid="27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CAAFFAD-D6FE-430F-9C8E-C3EF5522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7032" y="3429000"/>
            <a:ext cx="6425294" cy="3198691"/>
          </a:xfrm>
        </p:spPr>
        <p:txBody>
          <a:bodyPr>
            <a:noAutofit/>
          </a:bodyPr>
          <a:lstStyle/>
          <a:p>
            <a:r>
              <a:rPr lang="tr-TR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Beni dinlediğiniz için teşekkürler</a:t>
            </a:r>
          </a:p>
        </p:txBody>
      </p:sp>
      <p:pic>
        <p:nvPicPr>
          <p:cNvPr id="4" name="Resim 3" descr="iç mekan, kız, genç, oturma içeren bir resim&#10;&#10;Açıklama otomatik olarak oluşturuldu">
            <a:extLst>
              <a:ext uri="{FF2B5EF4-FFF2-40B4-BE49-F238E27FC236}">
                <a16:creationId xmlns="" xmlns:a16="http://schemas.microsoft.com/office/drawing/2014/main" id="{9D9BB4E0-EA3C-4546-8FD8-A810EA2277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169742"/>
            <a:ext cx="4762500" cy="2743200"/>
          </a:xfrm>
          <a:prstGeom prst="rect">
            <a:avLst/>
          </a:prstGeom>
        </p:spPr>
      </p:pic>
      <p:pic>
        <p:nvPicPr>
          <p:cNvPr id="6" name="Resim 5" descr="çayır, oyun, yeşil, tutma içeren bir resim&#10;&#10;Açıklama otomatik olarak oluşturuldu">
            <a:extLst>
              <a:ext uri="{FF2B5EF4-FFF2-40B4-BE49-F238E27FC236}">
                <a16:creationId xmlns="" xmlns:a16="http://schemas.microsoft.com/office/drawing/2014/main" id="{41A48051-6690-460F-BB0B-114B566FC9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2" y="3170116"/>
            <a:ext cx="4762500" cy="3457575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0D217315-B9DD-4401-AAAD-446A83A6A2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29" y="169742"/>
            <a:ext cx="3471566" cy="3471566"/>
          </a:xfrm>
          <a:prstGeom prst="rect">
            <a:avLst/>
          </a:prstGeom>
        </p:spPr>
      </p:pic>
      <p:pic>
        <p:nvPicPr>
          <p:cNvPr id="10" name="Resim 9" descr="yiyecek, oda içeren bir resim&#10;&#10;Açıklama otomatik olarak oluşturuldu">
            <a:extLst>
              <a:ext uri="{FF2B5EF4-FFF2-40B4-BE49-F238E27FC236}">
                <a16:creationId xmlns="" xmlns:a16="http://schemas.microsoft.com/office/drawing/2014/main" id="{D9DEF12A-6890-4133-B602-BC695309E3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314" y="169742"/>
            <a:ext cx="4068039" cy="32984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716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17F5635F-9F6B-4B54-9041-A211CCEA5E8A}"/>
              </a:ext>
            </a:extLst>
          </p:cNvPr>
          <p:cNvSpPr txBox="1"/>
          <p:nvPr/>
        </p:nvSpPr>
        <p:spPr>
          <a:xfrm>
            <a:off x="2707148" y="1888434"/>
            <a:ext cx="641034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/>
              <a:t>Hazırlayan</a:t>
            </a:r>
            <a:r>
              <a:rPr lang="tr-TR" sz="60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tr-TR" sz="6000" dirty="0">
                <a:solidFill>
                  <a:srgbClr val="FFFF00"/>
                </a:solidFill>
              </a:rPr>
              <a:t>Yahya PEHLİVAN</a:t>
            </a:r>
          </a:p>
          <a:p>
            <a:pPr algn="ctr"/>
            <a:r>
              <a:rPr lang="tr-TR" sz="6000" dirty="0"/>
              <a:t>4/B  1472</a:t>
            </a:r>
          </a:p>
        </p:txBody>
      </p:sp>
    </p:spTree>
    <p:extLst>
      <p:ext uri="{BB962C8B-B14F-4D97-AF65-F5344CB8AC3E}">
        <p14:creationId xmlns="" xmlns:p14="http://schemas.microsoft.com/office/powerpoint/2010/main" val="1509022867"/>
      </p:ext>
    </p:extLst>
  </p:cSld>
  <p:clrMapOvr>
    <a:masterClrMapping/>
  </p:clrMapOvr>
  <p:transition spd="slow"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37362"/>
            <a:ext cx="8911687" cy="128089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10 ile Kısa Yoldan Bölme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6043" y="1444487"/>
            <a:ext cx="8915400" cy="14577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ile kısa yoldan bölerken 10’nun ve bölünenin bir sıfır siliyoruz. Sonra bölüneni en son halini sonuca yazıyoruz.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2F0D92B-373C-4490-B2F3-4BD741687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944" y="2902226"/>
            <a:ext cx="5786398" cy="3776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60508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37362"/>
            <a:ext cx="8911687" cy="128089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100 ile Kısa Yoldan Bölme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6043" y="1444487"/>
            <a:ext cx="8915400" cy="14577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ile kısa yoldan bölerken 100’nun ve bölünenin iki sıfır siliyoruz. Sonra bölüneni en son halini sonuca yazıyoruz.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01CBD3B0-B491-426F-9858-AF58893876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618" y="2902226"/>
            <a:ext cx="5444782" cy="36367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75925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420D241-48DD-4DB0-BCED-EBA54BBC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37362"/>
            <a:ext cx="8911687" cy="128089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00"/>
                </a:solidFill>
              </a:rPr>
              <a:t>1.000 ile Kısa Yoldan Bölme İşlemi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5A1025-581F-4677-B38C-94326A806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6043" y="1444487"/>
            <a:ext cx="8915400" cy="14577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1.000 ile kısa yoldan bölerken 1.000’nun ve bölünenin üç sıfır siliyoruz. Sonra bölüneni en son halini sonuca yazıyoruz.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2940ACD-F360-445D-A5ED-10AA0D43454A}"/>
              </a:ext>
            </a:extLst>
          </p:cNvPr>
          <p:cNvSpPr txBox="1"/>
          <p:nvPr/>
        </p:nvSpPr>
        <p:spPr>
          <a:xfrm flipH="1">
            <a:off x="2384063" y="3228960"/>
            <a:ext cx="79393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/>
              <a:t>1.000</a:t>
            </a:r>
          </a:p>
        </p:txBody>
      </p:sp>
    </p:spTree>
    <p:extLst>
      <p:ext uri="{BB962C8B-B14F-4D97-AF65-F5344CB8AC3E}">
        <p14:creationId xmlns="" xmlns:p14="http://schemas.microsoft.com/office/powerpoint/2010/main" val="5664194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497F1DC8-D359-4A77-8C51-A859D9D6C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03" y="1749701"/>
            <a:ext cx="10901193" cy="30740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36700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829255" y="2587482"/>
            <a:ext cx="3530601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E9A8E0CD-DC45-4693-A9D6-1A5B551DCBFE}"/>
              </a:ext>
            </a:extLst>
          </p:cNvPr>
          <p:cNvSpPr/>
          <p:nvPr/>
        </p:nvSpPr>
        <p:spPr>
          <a:xfrm>
            <a:off x="4340680" y="18034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3223589" y="188280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7AA0C5DA-54FA-43A7-9547-5574E420ADEF}"/>
              </a:ext>
            </a:extLst>
          </p:cNvPr>
          <p:cNvSpPr/>
          <p:nvPr/>
        </p:nvSpPr>
        <p:spPr>
          <a:xfrm>
            <a:off x="4364298" y="291149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22203521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829255" y="2587482"/>
            <a:ext cx="3530601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E9A8E0CD-DC45-4693-A9D6-1A5B551DCBFE}"/>
              </a:ext>
            </a:extLst>
          </p:cNvPr>
          <p:cNvSpPr/>
          <p:nvPr/>
        </p:nvSpPr>
        <p:spPr>
          <a:xfrm>
            <a:off x="4340680" y="18034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3223589" y="188280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7AA0C5DA-54FA-43A7-9547-5574E420ADEF}"/>
              </a:ext>
            </a:extLst>
          </p:cNvPr>
          <p:cNvSpPr/>
          <p:nvPr/>
        </p:nvSpPr>
        <p:spPr>
          <a:xfrm>
            <a:off x="4364298" y="291149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27297296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829255" y="2587482"/>
            <a:ext cx="3530601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E9A8E0CD-DC45-4693-A9D6-1A5B551DCBFE}"/>
              </a:ext>
            </a:extLst>
          </p:cNvPr>
          <p:cNvSpPr/>
          <p:nvPr/>
        </p:nvSpPr>
        <p:spPr>
          <a:xfrm>
            <a:off x="4340680" y="18034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3223589" y="188280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="" xmlns:a16="http://schemas.microsoft.com/office/drawing/2014/main" id="{7AA0C5DA-54FA-43A7-9547-5574E420ADEF}"/>
              </a:ext>
            </a:extLst>
          </p:cNvPr>
          <p:cNvSpPr/>
          <p:nvPr/>
        </p:nvSpPr>
        <p:spPr>
          <a:xfrm>
            <a:off x="4364298" y="291149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</p:spTree>
    <p:extLst>
      <p:ext uri="{BB962C8B-B14F-4D97-AF65-F5344CB8AC3E}">
        <p14:creationId xmlns="" xmlns:p14="http://schemas.microsoft.com/office/powerpoint/2010/main" val="3389615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="" xmlns:a16="http://schemas.microsoft.com/office/drawing/2014/main" id="{856BDD90-5867-41A0-9EE7-70832572F1FF}"/>
              </a:ext>
            </a:extLst>
          </p:cNvPr>
          <p:cNvSpPr/>
          <p:nvPr/>
        </p:nvSpPr>
        <p:spPr>
          <a:xfrm>
            <a:off x="3751800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12E1DE06-8425-4384-B477-76D5C05BDEFB}"/>
              </a:ext>
            </a:extLst>
          </p:cNvPr>
          <p:cNvSpPr/>
          <p:nvPr/>
        </p:nvSpPr>
        <p:spPr>
          <a:xfrm>
            <a:off x="4329364" y="81388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D7FFE30E-17F1-4DED-85B1-E296E4971E4A}"/>
              </a:ext>
            </a:extLst>
          </p:cNvPr>
          <p:cNvSpPr/>
          <p:nvPr/>
        </p:nvSpPr>
        <p:spPr>
          <a:xfrm>
            <a:off x="4893618" y="82589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Eksi 22">
            <a:extLst>
              <a:ext uri="{FF2B5EF4-FFF2-40B4-BE49-F238E27FC236}">
                <a16:creationId xmlns="" xmlns:a16="http://schemas.microsoft.com/office/drawing/2014/main" id="{5121DD9C-F00D-4BF8-AAAE-5590F2716AA5}"/>
              </a:ext>
            </a:extLst>
          </p:cNvPr>
          <p:cNvSpPr/>
          <p:nvPr/>
        </p:nvSpPr>
        <p:spPr>
          <a:xfrm>
            <a:off x="2199861" y="2587482"/>
            <a:ext cx="4331283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22">
            <a:extLst>
              <a:ext uri="{FF2B5EF4-FFF2-40B4-BE49-F238E27FC236}">
                <a16:creationId xmlns="" xmlns:a16="http://schemas.microsoft.com/office/drawing/2014/main" id="{97DCF16C-7910-4324-BE88-12E7BEBF5AC0}"/>
              </a:ext>
            </a:extLst>
          </p:cNvPr>
          <p:cNvSpPr/>
          <p:nvPr/>
        </p:nvSpPr>
        <p:spPr>
          <a:xfrm rot="10800000">
            <a:off x="5528383" y="1645347"/>
            <a:ext cx="2408224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600F11AD-F9EA-4DF1-B3B7-235649DBF20F}"/>
              </a:ext>
            </a:extLst>
          </p:cNvPr>
          <p:cNvSpPr/>
          <p:nvPr/>
        </p:nvSpPr>
        <p:spPr>
          <a:xfrm>
            <a:off x="6096411" y="797588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CEDD5954-8EEC-4B40-8A78-DEA98C55356A}"/>
              </a:ext>
            </a:extLst>
          </p:cNvPr>
          <p:cNvSpPr/>
          <p:nvPr/>
        </p:nvSpPr>
        <p:spPr>
          <a:xfrm>
            <a:off x="6669155" y="797587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6" name="Düz Bağlayıcı 5">
            <a:extLst>
              <a:ext uri="{FF2B5EF4-FFF2-40B4-BE49-F238E27FC236}">
                <a16:creationId xmlns="" xmlns:a16="http://schemas.microsoft.com/office/drawing/2014/main" id="{745BDAC9-46E4-40C1-A0DC-66C73F9823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397" y="941437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Düz Bağlayıcı 13">
            <a:extLst>
              <a:ext uri="{FF2B5EF4-FFF2-40B4-BE49-F238E27FC236}">
                <a16:creationId xmlns="" xmlns:a16="http://schemas.microsoft.com/office/drawing/2014/main" id="{C22638B5-AE1B-4135-B389-B910F75C64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30146" y="887411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4532EF1-8EE5-4BB2-B338-4F431006F1FC}"/>
              </a:ext>
            </a:extLst>
          </p:cNvPr>
          <p:cNvSpPr/>
          <p:nvPr/>
        </p:nvSpPr>
        <p:spPr>
          <a:xfrm>
            <a:off x="5954151" y="19971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="" xmlns:a16="http://schemas.microsoft.com/office/drawing/2014/main" id="{3AA3C445-8D50-4F0E-969B-9DB93B4E6F41}"/>
              </a:ext>
            </a:extLst>
          </p:cNvPr>
          <p:cNvSpPr/>
          <p:nvPr/>
        </p:nvSpPr>
        <p:spPr>
          <a:xfrm>
            <a:off x="6531144" y="198280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7B907286-6620-4630-ADB0-A483EF3AE1D6}"/>
              </a:ext>
            </a:extLst>
          </p:cNvPr>
          <p:cNvSpPr/>
          <p:nvPr/>
        </p:nvSpPr>
        <p:spPr>
          <a:xfrm>
            <a:off x="3751799" y="17774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0" name="Eksi 22">
            <a:extLst>
              <a:ext uri="{FF2B5EF4-FFF2-40B4-BE49-F238E27FC236}">
                <a16:creationId xmlns="" xmlns:a16="http://schemas.microsoft.com/office/drawing/2014/main" id="{52A2EFE0-BC39-48EE-9D35-1A47C6464C43}"/>
              </a:ext>
            </a:extLst>
          </p:cNvPr>
          <p:cNvSpPr/>
          <p:nvPr/>
        </p:nvSpPr>
        <p:spPr>
          <a:xfrm rot="16200000">
            <a:off x="4571692" y="1847362"/>
            <a:ext cx="2751856" cy="533673"/>
          </a:xfrm>
          <a:prstGeom prst="mathMin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="" xmlns:a16="http://schemas.microsoft.com/office/drawing/2014/main" id="{0BBFA593-E23B-490D-B7DA-4377C8E03F19}"/>
              </a:ext>
            </a:extLst>
          </p:cNvPr>
          <p:cNvSpPr/>
          <p:nvPr/>
        </p:nvSpPr>
        <p:spPr>
          <a:xfrm>
            <a:off x="2678932" y="1912183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="" xmlns:a16="http://schemas.microsoft.com/office/drawing/2014/main" id="{3BC2C818-BB43-4EDF-B4BB-E6A116150499}"/>
              </a:ext>
            </a:extLst>
          </p:cNvPr>
          <p:cNvSpPr/>
          <p:nvPr/>
        </p:nvSpPr>
        <p:spPr>
          <a:xfrm>
            <a:off x="3751799" y="292452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BDF8BA8C-B760-4A3C-9A49-640A55C7E94C}"/>
              </a:ext>
            </a:extLst>
          </p:cNvPr>
          <p:cNvSpPr/>
          <p:nvPr/>
        </p:nvSpPr>
        <p:spPr>
          <a:xfrm>
            <a:off x="3146740" y="7878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="" xmlns:a16="http://schemas.microsoft.com/office/drawing/2014/main" id="{23BA8A03-8D9C-40AE-9A54-41609EDB60EC}"/>
              </a:ext>
            </a:extLst>
          </p:cNvPr>
          <p:cNvSpPr/>
          <p:nvPr/>
        </p:nvSpPr>
        <p:spPr>
          <a:xfrm>
            <a:off x="3187545" y="176876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sp>
        <p:nvSpPr>
          <p:cNvPr id="28" name="Dikdörtgen 27">
            <a:extLst>
              <a:ext uri="{FF2B5EF4-FFF2-40B4-BE49-F238E27FC236}">
                <a16:creationId xmlns="" xmlns:a16="http://schemas.microsoft.com/office/drawing/2014/main" id="{34AEAFEF-832D-4C6A-880C-56B1E1AE527C}"/>
              </a:ext>
            </a:extLst>
          </p:cNvPr>
          <p:cNvSpPr/>
          <p:nvPr/>
        </p:nvSpPr>
        <p:spPr>
          <a:xfrm>
            <a:off x="3146740" y="294175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9" name="Dikdörtgen 28">
            <a:extLst>
              <a:ext uri="{FF2B5EF4-FFF2-40B4-BE49-F238E27FC236}">
                <a16:creationId xmlns="" xmlns:a16="http://schemas.microsoft.com/office/drawing/2014/main" id="{2EA9014C-D04A-4A44-A392-66E9CCD8FB86}"/>
              </a:ext>
            </a:extLst>
          </p:cNvPr>
          <p:cNvSpPr/>
          <p:nvPr/>
        </p:nvSpPr>
        <p:spPr>
          <a:xfrm>
            <a:off x="7244899" y="787912"/>
            <a:ext cx="6462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30" name="Düz Bağlayıcı 29">
            <a:extLst>
              <a:ext uri="{FF2B5EF4-FFF2-40B4-BE49-F238E27FC236}">
                <a16:creationId xmlns="" xmlns:a16="http://schemas.microsoft.com/office/drawing/2014/main" id="{09E547B7-42FC-42A5-9B28-71ADB6B9D9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2210" y="891843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Düz Bağlayıcı 30">
            <a:extLst>
              <a:ext uri="{FF2B5EF4-FFF2-40B4-BE49-F238E27FC236}">
                <a16:creationId xmlns="" xmlns:a16="http://schemas.microsoft.com/office/drawing/2014/main" id="{8F628EB8-3955-46EC-B335-FF82AEC47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43747" y="877659"/>
            <a:ext cx="397785" cy="836013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63161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6" grpId="0" animBg="1"/>
      <p:bldP spid="14" grpId="0" animBg="1"/>
      <p:bldP spid="20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223</Words>
  <PresentationFormat>Özel</PresentationFormat>
  <Paragraphs>138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16</vt:i4>
      </vt:variant>
    </vt:vector>
  </HeadingPairs>
  <TitlesOfParts>
    <vt:vector size="18" baseType="lpstr">
      <vt:lpstr>Office Teması</vt:lpstr>
      <vt:lpstr>Duman</vt:lpstr>
      <vt:lpstr>Slayt 1</vt:lpstr>
      <vt:lpstr>10 ile Kısa Yoldan Bölme İşlemi</vt:lpstr>
      <vt:lpstr>100 ile Kısa Yoldan Bölme İşlemi</vt:lpstr>
      <vt:lpstr>1.000 ile Kısa Yoldan Bölme İşlemi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Beni dinlediğiniz için teşekkürler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2020-12-15T12:34:01Z</dcterms:created>
  <dcterms:modified xsi:type="dcterms:W3CDTF">2020-12-30T11:16:34Z</dcterms:modified>
  <cp:category>https://www.sorubak.com</cp:category>
</cp:coreProperties>
</file>