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4" d="100"/>
          <a:sy n="94" d="100"/>
        </p:scale>
        <p:origin x="-474" y="-10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7" name="6 İkizkenar Üçgen"/>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7 Başlık"/>
          <p:cNvSpPr>
            <a:spLocks noGrp="1"/>
          </p:cNvSpPr>
          <p:nvPr>
            <p:ph type="ctrTitle"/>
          </p:nvPr>
        </p:nvSpPr>
        <p:spPr>
          <a:xfrm>
            <a:off x="540544" y="776288"/>
            <a:ext cx="8062912" cy="1470025"/>
          </a:xfrm>
        </p:spPr>
        <p:txBody>
          <a:bodyPr anchor="b">
            <a:normAutofit/>
          </a:bodyPr>
          <a:lstStyle>
            <a:lvl1pPr algn="r">
              <a:defRPr sz="4400"/>
            </a:lvl1pPr>
          </a:lstStyle>
          <a:p>
            <a:r>
              <a:rPr kumimoji="0" lang="tr-TR" smtClean="0"/>
              <a:t>Asıl başlık stili için tıklatın</a:t>
            </a:r>
            <a:endParaRPr kumimoji="0" lang="en-US"/>
          </a:p>
        </p:txBody>
      </p:sp>
      <p:sp>
        <p:nvSpPr>
          <p:cNvPr id="9" name="8 Alt Başlık"/>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tr-TR" smtClean="0"/>
              <a:t>Asıl alt başlık stilini düzenlemek için tıklatın</a:t>
            </a:r>
            <a:endParaRPr kumimoji="0" lang="en-US"/>
          </a:p>
        </p:txBody>
      </p:sp>
      <p:sp>
        <p:nvSpPr>
          <p:cNvPr id="28" name="27 Veri Yer Tutucusu"/>
          <p:cNvSpPr>
            <a:spLocks noGrp="1"/>
          </p:cNvSpPr>
          <p:nvPr>
            <p:ph type="dt" sz="half" idx="10"/>
          </p:nvPr>
        </p:nvSpPr>
        <p:spPr>
          <a:xfrm>
            <a:off x="1371600" y="6012656"/>
            <a:ext cx="5791200" cy="365125"/>
          </a:xfrm>
        </p:spPr>
        <p:txBody>
          <a:bodyPr tIns="0" bIns="0" anchor="t"/>
          <a:lstStyle>
            <a:lvl1pPr algn="r">
              <a:defRPr sz="1000"/>
            </a:lvl1pPr>
          </a:lstStyle>
          <a:p>
            <a:fld id="{AF625E9A-3D97-4AFA-A298-4DA23F0CE1D0}" type="datetimeFigureOut">
              <a:rPr lang="tr-TR" smtClean="0"/>
              <a:pPr/>
              <a:t>30/11/2020</a:t>
            </a:fld>
            <a:endParaRPr lang="tr-TR"/>
          </a:p>
        </p:txBody>
      </p:sp>
      <p:sp>
        <p:nvSpPr>
          <p:cNvPr id="17" name="16 Altbilgi Yer Tutucusu"/>
          <p:cNvSpPr>
            <a:spLocks noGrp="1"/>
          </p:cNvSpPr>
          <p:nvPr>
            <p:ph type="ftr" sz="quarter" idx="11"/>
          </p:nvPr>
        </p:nvSpPr>
        <p:spPr>
          <a:xfrm>
            <a:off x="1371600" y="5650704"/>
            <a:ext cx="5791200" cy="365125"/>
          </a:xfrm>
        </p:spPr>
        <p:txBody>
          <a:bodyPr tIns="0" bIns="0" anchor="b"/>
          <a:lstStyle>
            <a:lvl1pPr algn="r">
              <a:defRPr sz="1100"/>
            </a:lvl1pPr>
          </a:lstStyle>
          <a:p>
            <a:endParaRPr lang="tr-TR"/>
          </a:p>
        </p:txBody>
      </p:sp>
      <p:sp>
        <p:nvSpPr>
          <p:cNvPr id="29" name="28 Slayt Numarası Yer Tutucusu"/>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82C092A5-6EC0-4250-9451-5AC95CA6F1E5}"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F625E9A-3D97-4AFA-A298-4DA23F0CE1D0}" type="datetimeFigureOut">
              <a:rPr lang="tr-TR" smtClean="0"/>
              <a:pPr/>
              <a:t>30/11/2020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2C092A5-6EC0-4250-9451-5AC95CA6F1E5}"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81800" y="381000"/>
            <a:ext cx="1905000" cy="5486400"/>
          </a:xfrm>
        </p:spPr>
        <p:txBody>
          <a:bodyPr vert="eaVert"/>
          <a:lstStyle/>
          <a:p>
            <a:r>
              <a:rPr kumimoji="0" lang="tr-TR" smtClean="0"/>
              <a:t>Asıl başlık stili için tıklatın</a:t>
            </a:r>
            <a:endParaRPr kumimoji="0" lang="en-US"/>
          </a:p>
        </p:txBody>
      </p:sp>
      <p:sp>
        <p:nvSpPr>
          <p:cNvPr id="3" name="2 Dikey Metin Yer Tutucusu"/>
          <p:cNvSpPr>
            <a:spLocks noGrp="1"/>
          </p:cNvSpPr>
          <p:nvPr>
            <p:ph type="body" orient="vert" idx="1"/>
          </p:nvPr>
        </p:nvSpPr>
        <p:spPr>
          <a:xfrm>
            <a:off x="457200" y="381000"/>
            <a:ext cx="6248400" cy="5486400"/>
          </a:xfrm>
        </p:spPr>
        <p:txBody>
          <a:bodyPr vert="eaVert"/>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p:txBody>
          <a:bodyPr/>
          <a:lstStyle/>
          <a:p>
            <a:fld id="{AF625E9A-3D97-4AFA-A298-4DA23F0CE1D0}" type="datetimeFigureOut">
              <a:rPr lang="tr-TR" smtClean="0"/>
              <a:pPr/>
              <a:t>30/11/2020</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82C092A5-6EC0-4250-9451-5AC95CA6F1E5}" type="slidenum">
              <a:rPr lang="tr-TR" smtClean="0"/>
              <a:pPr/>
              <a:t>‹#›</a:t>
            </a:fld>
            <a:endParaRPr lang="tr-T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67494"/>
            <a:ext cx="8229600" cy="1399032"/>
          </a:xfrm>
        </p:spPr>
        <p:txBody>
          <a:bodyPr/>
          <a:lstStyle/>
          <a:p>
            <a:r>
              <a:rPr kumimoji="0" lang="tr-TR" smtClean="0"/>
              <a:t>Asıl başlık stili için tıklatın</a:t>
            </a:r>
            <a:endParaRPr kumimoji="0" lang="en-US"/>
          </a:p>
        </p:txBody>
      </p:sp>
      <p:sp>
        <p:nvSpPr>
          <p:cNvPr id="3" name="2 İçerik Yer Tutucusu"/>
          <p:cNvSpPr>
            <a:spLocks noGrp="1"/>
          </p:cNvSpPr>
          <p:nvPr>
            <p:ph idx="1"/>
          </p:nvPr>
        </p:nvSpPr>
        <p:spPr>
          <a:xfrm>
            <a:off x="457200" y="1882808"/>
            <a:ext cx="8229600" cy="4572000"/>
          </a:xfrm>
        </p:spPr>
        <p:txBody>
          <a:body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Veri Yer Tutucusu"/>
          <p:cNvSpPr>
            <a:spLocks noGrp="1"/>
          </p:cNvSpPr>
          <p:nvPr>
            <p:ph type="dt" sz="half" idx="10"/>
          </p:nvPr>
        </p:nvSpPr>
        <p:spPr>
          <a:xfrm>
            <a:off x="4791456" y="6480048"/>
            <a:ext cx="2133600" cy="301752"/>
          </a:xfrm>
        </p:spPr>
        <p:txBody>
          <a:bodyPr/>
          <a:lstStyle/>
          <a:p>
            <a:fld id="{AF625E9A-3D97-4AFA-A298-4DA23F0CE1D0}" type="datetimeFigureOut">
              <a:rPr lang="tr-TR" smtClean="0"/>
              <a:pPr/>
              <a:t>30/11/2020</a:t>
            </a:fld>
            <a:endParaRPr lang="tr-TR"/>
          </a:p>
        </p:txBody>
      </p:sp>
      <p:sp>
        <p:nvSpPr>
          <p:cNvPr id="5" name="4 Altbilgi Yer Tutucusu"/>
          <p:cNvSpPr>
            <a:spLocks noGrp="1"/>
          </p:cNvSpPr>
          <p:nvPr>
            <p:ph type="ftr" sz="quarter" idx="11"/>
          </p:nvPr>
        </p:nvSpPr>
        <p:spPr>
          <a:xfrm>
            <a:off x="457200" y="6480969"/>
            <a:ext cx="4260056" cy="300831"/>
          </a:xfrm>
        </p:spPr>
        <p:txBody>
          <a:bodyPr/>
          <a:lstStyle/>
          <a:p>
            <a:endParaRPr lang="tr-TR"/>
          </a:p>
        </p:txBody>
      </p:sp>
      <p:sp>
        <p:nvSpPr>
          <p:cNvPr id="6" name="5 Slayt Numarası Yer Tutucusu"/>
          <p:cNvSpPr>
            <a:spLocks noGrp="1"/>
          </p:cNvSpPr>
          <p:nvPr>
            <p:ph type="sldNum" sz="quarter" idx="12"/>
          </p:nvPr>
        </p:nvSpPr>
        <p:spPr/>
        <p:txBody>
          <a:bodyPr/>
          <a:lstStyle/>
          <a:p>
            <a:fld id="{82C092A5-6EC0-4250-9451-5AC95CA6F1E5}" type="slidenum">
              <a:rPr lang="tr-TR" smtClean="0"/>
              <a:pPr/>
              <a:t>‹#›</a:t>
            </a:fld>
            <a:endParaRPr lang="tr-T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Bölüm Üstbilgisi">
    <p:bg>
      <p:bgRef idx="1002">
        <a:schemeClr val="bg1"/>
      </p:bgRef>
    </p:bg>
    <p:spTree>
      <p:nvGrpSpPr>
        <p:cNvPr id="1" name=""/>
        <p:cNvGrpSpPr/>
        <p:nvPr/>
      </p:nvGrpSpPr>
      <p:grpSpPr>
        <a:xfrm>
          <a:off x="0" y="0"/>
          <a:ext cx="0" cy="0"/>
          <a:chOff x="0" y="0"/>
          <a:chExt cx="0" cy="0"/>
        </a:xfrm>
      </p:grpSpPr>
      <p:sp>
        <p:nvSpPr>
          <p:cNvPr id="9" name="8 Dik Üçgen"/>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7 İkizkenar Üçgen"/>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3 Veri Yer Tutucusu"/>
          <p:cNvSpPr>
            <a:spLocks noGrp="1"/>
          </p:cNvSpPr>
          <p:nvPr>
            <p:ph type="dt" sz="half" idx="10"/>
          </p:nvPr>
        </p:nvSpPr>
        <p:spPr>
          <a:xfrm>
            <a:off x="6955632" y="6477000"/>
            <a:ext cx="2133600" cy="304800"/>
          </a:xfrm>
        </p:spPr>
        <p:txBody>
          <a:bodyPr/>
          <a:lstStyle/>
          <a:p>
            <a:fld id="{AF625E9A-3D97-4AFA-A298-4DA23F0CE1D0}" type="datetimeFigureOut">
              <a:rPr lang="tr-TR" smtClean="0"/>
              <a:pPr/>
              <a:t>30/11/2020</a:t>
            </a:fld>
            <a:endParaRPr lang="tr-TR"/>
          </a:p>
        </p:txBody>
      </p:sp>
      <p:sp>
        <p:nvSpPr>
          <p:cNvPr id="5" name="4 Altbilgi Yer Tutucusu"/>
          <p:cNvSpPr>
            <a:spLocks noGrp="1"/>
          </p:cNvSpPr>
          <p:nvPr>
            <p:ph type="ftr" sz="quarter" idx="11"/>
          </p:nvPr>
        </p:nvSpPr>
        <p:spPr>
          <a:xfrm>
            <a:off x="2619376" y="6480969"/>
            <a:ext cx="4260056" cy="300831"/>
          </a:xfrm>
        </p:spPr>
        <p:txBody>
          <a:bodyPr/>
          <a:lstStyle/>
          <a:p>
            <a:endParaRPr lang="tr-TR"/>
          </a:p>
        </p:txBody>
      </p:sp>
      <p:sp>
        <p:nvSpPr>
          <p:cNvPr id="6" name="5 Slayt Numarası Yer Tutucusu"/>
          <p:cNvSpPr>
            <a:spLocks noGrp="1"/>
          </p:cNvSpPr>
          <p:nvPr>
            <p:ph type="sldNum" sz="quarter" idx="12"/>
          </p:nvPr>
        </p:nvSpPr>
        <p:spPr>
          <a:xfrm>
            <a:off x="8451056" y="809624"/>
            <a:ext cx="502920" cy="300831"/>
          </a:xfrm>
        </p:spPr>
        <p:txBody>
          <a:bodyPr/>
          <a:lstStyle/>
          <a:p>
            <a:fld id="{82C092A5-6EC0-4250-9451-5AC95CA6F1E5}" type="slidenum">
              <a:rPr lang="tr-TR" smtClean="0"/>
              <a:pPr/>
              <a:t>‹#›</a:t>
            </a:fld>
            <a:endParaRPr lang="tr-TR"/>
          </a:p>
        </p:txBody>
      </p:sp>
      <p:cxnSp>
        <p:nvCxnSpPr>
          <p:cNvPr id="11" name="10 Düz Bağlayıcı"/>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9 Düz Bağlayıcı"/>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1 Başlık"/>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tr-TR" smtClean="0"/>
              <a:t>Asıl metin stillerini düzenlemek için tıklatın</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marL="0" algn="l">
              <a:defRPr/>
            </a:lvl1pPr>
          </a:lstStyle>
          <a:p>
            <a:r>
              <a:rPr kumimoji="0" lang="tr-TR" smtClean="0"/>
              <a:t>Asıl başlık stili için tıklatın</a:t>
            </a:r>
            <a:endParaRPr kumimoji="0" lang="en-US"/>
          </a:p>
        </p:txBody>
      </p:sp>
      <p:sp>
        <p:nvSpPr>
          <p:cNvPr id="3" name="2 İçerik Yer Tutucusu"/>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4" name="3 İçerik Yer Tutucusu"/>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4791456" y="6480969"/>
            <a:ext cx="2133600" cy="301752"/>
          </a:xfrm>
        </p:spPr>
        <p:txBody>
          <a:bodyPr/>
          <a:lstStyle/>
          <a:p>
            <a:fld id="{AF625E9A-3D97-4AFA-A298-4DA23F0CE1D0}" type="datetimeFigureOut">
              <a:rPr lang="tr-TR" smtClean="0"/>
              <a:pPr/>
              <a:t>30/11/2020</a:t>
            </a:fld>
            <a:endParaRPr lang="tr-TR"/>
          </a:p>
        </p:txBody>
      </p:sp>
      <p:sp>
        <p:nvSpPr>
          <p:cNvPr id="6" name="5 Altbilgi Yer Tutucusu"/>
          <p:cNvSpPr>
            <a:spLocks noGrp="1"/>
          </p:cNvSpPr>
          <p:nvPr>
            <p:ph type="ftr" sz="quarter" idx="11"/>
          </p:nvPr>
        </p:nvSpPr>
        <p:spPr>
          <a:xfrm>
            <a:off x="457200" y="6480969"/>
            <a:ext cx="4260056" cy="301752"/>
          </a:xfrm>
        </p:spPr>
        <p:txBody>
          <a:bodyPr/>
          <a:lstStyle/>
          <a:p>
            <a:endParaRPr lang="tr-TR"/>
          </a:p>
        </p:txBody>
      </p:sp>
      <p:sp>
        <p:nvSpPr>
          <p:cNvPr id="7" name="6 Slayt Numarası Yer Tutucusu"/>
          <p:cNvSpPr>
            <a:spLocks noGrp="1"/>
          </p:cNvSpPr>
          <p:nvPr>
            <p:ph type="sldNum" sz="quarter" idx="12"/>
          </p:nvPr>
        </p:nvSpPr>
        <p:spPr>
          <a:xfrm>
            <a:off x="7589520" y="6480969"/>
            <a:ext cx="502920" cy="301752"/>
          </a:xfrm>
        </p:spPr>
        <p:txBody>
          <a:bodyPr/>
          <a:lstStyle/>
          <a:p>
            <a:fld id="{82C092A5-6EC0-4250-9451-5AC95CA6F1E5}"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Karşılaştırma">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tr-TR" smtClean="0"/>
              <a:t>Asıl başlık stili için tıklatın</a:t>
            </a:r>
            <a:endParaRPr kumimoji="0" lang="en-US"/>
          </a:p>
        </p:txBody>
      </p:sp>
      <p:sp>
        <p:nvSpPr>
          <p:cNvPr id="3" name="2 Metin Yer Tutucusu"/>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4" name="3 Metin Yer Tutucusu"/>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tr-TR" smtClean="0"/>
              <a:t>Asıl metin stillerini düzenlemek için tıklatın</a:t>
            </a:r>
          </a:p>
        </p:txBody>
      </p:sp>
      <p:sp>
        <p:nvSpPr>
          <p:cNvPr id="5" name="4 İçerik Yer Tutucusu"/>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6" name="5 İçerik Yer Tutucusu"/>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7" name="6 Veri Yer Tutucusu"/>
          <p:cNvSpPr>
            <a:spLocks noGrp="1"/>
          </p:cNvSpPr>
          <p:nvPr>
            <p:ph type="dt" sz="half" idx="10"/>
          </p:nvPr>
        </p:nvSpPr>
        <p:spPr>
          <a:xfrm>
            <a:off x="4791456" y="6480969"/>
            <a:ext cx="2130552" cy="301752"/>
          </a:xfrm>
        </p:spPr>
        <p:txBody>
          <a:bodyPr/>
          <a:lstStyle/>
          <a:p>
            <a:fld id="{AF625E9A-3D97-4AFA-A298-4DA23F0CE1D0}" type="datetimeFigureOut">
              <a:rPr lang="tr-TR" smtClean="0"/>
              <a:pPr/>
              <a:t>30/11/2020</a:t>
            </a:fld>
            <a:endParaRPr lang="tr-TR"/>
          </a:p>
        </p:txBody>
      </p:sp>
      <p:sp>
        <p:nvSpPr>
          <p:cNvPr id="8" name="7 Altbilgi Yer Tutucusu"/>
          <p:cNvSpPr>
            <a:spLocks noGrp="1"/>
          </p:cNvSpPr>
          <p:nvPr>
            <p:ph type="ftr" sz="quarter" idx="11"/>
          </p:nvPr>
        </p:nvSpPr>
        <p:spPr>
          <a:xfrm>
            <a:off x="457200" y="6480969"/>
            <a:ext cx="4261104" cy="301752"/>
          </a:xfrm>
        </p:spPr>
        <p:txBody>
          <a:bodyPr/>
          <a:lstStyle/>
          <a:p>
            <a:endParaRPr lang="tr-TR"/>
          </a:p>
        </p:txBody>
      </p:sp>
      <p:sp>
        <p:nvSpPr>
          <p:cNvPr id="9" name="8 Slayt Numarası Yer Tutucusu"/>
          <p:cNvSpPr>
            <a:spLocks noGrp="1"/>
          </p:cNvSpPr>
          <p:nvPr>
            <p:ph type="sldNum" sz="quarter" idx="12"/>
          </p:nvPr>
        </p:nvSpPr>
        <p:spPr>
          <a:xfrm>
            <a:off x="7589520" y="6483096"/>
            <a:ext cx="502920" cy="301752"/>
          </a:xfrm>
        </p:spPr>
        <p:txBody>
          <a:bodyPr/>
          <a:lstStyle>
            <a:lvl1pPr algn="ctr">
              <a:defRPr/>
            </a:lvl1pPr>
          </a:lstStyle>
          <a:p>
            <a:fld id="{82C092A5-6EC0-4250-9451-5AC95CA6F1E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b="0"/>
            </a:lvl1pPr>
          </a:lstStyle>
          <a:p>
            <a:r>
              <a:rPr kumimoji="0" lang="tr-TR" smtClean="0"/>
              <a:t>Asıl başlık stili için tıklatın</a:t>
            </a:r>
            <a:endParaRPr kumimoji="0" lang="en-US"/>
          </a:p>
        </p:txBody>
      </p:sp>
      <p:sp>
        <p:nvSpPr>
          <p:cNvPr id="3" name="2 Veri Yer Tutucusu"/>
          <p:cNvSpPr>
            <a:spLocks noGrp="1"/>
          </p:cNvSpPr>
          <p:nvPr>
            <p:ph type="dt" sz="half" idx="10"/>
          </p:nvPr>
        </p:nvSpPr>
        <p:spPr/>
        <p:txBody>
          <a:bodyPr/>
          <a:lstStyle/>
          <a:p>
            <a:fld id="{AF625E9A-3D97-4AFA-A298-4DA23F0CE1D0}" type="datetimeFigureOut">
              <a:rPr lang="tr-TR" smtClean="0"/>
              <a:pPr/>
              <a:t>30/11/2020</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82C092A5-6EC0-4250-9451-5AC95CA6F1E5}"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a:xfrm>
            <a:off x="4791456" y="6480969"/>
            <a:ext cx="2133600" cy="301752"/>
          </a:xfrm>
        </p:spPr>
        <p:txBody>
          <a:bodyPr/>
          <a:lstStyle/>
          <a:p>
            <a:fld id="{AF625E9A-3D97-4AFA-A298-4DA23F0CE1D0}" type="datetimeFigureOut">
              <a:rPr lang="tr-TR" smtClean="0"/>
              <a:pPr/>
              <a:t>30/11/2020</a:t>
            </a:fld>
            <a:endParaRPr lang="tr-TR"/>
          </a:p>
        </p:txBody>
      </p:sp>
      <p:sp>
        <p:nvSpPr>
          <p:cNvPr id="3" name="2 Altbilgi Yer Tutucusu"/>
          <p:cNvSpPr>
            <a:spLocks noGrp="1"/>
          </p:cNvSpPr>
          <p:nvPr>
            <p:ph type="ftr" sz="quarter" idx="11"/>
          </p:nvPr>
        </p:nvSpPr>
        <p:spPr>
          <a:xfrm>
            <a:off x="457200" y="6481890"/>
            <a:ext cx="4260056" cy="300831"/>
          </a:xfrm>
        </p:spPr>
        <p:txBody>
          <a:bodyPr/>
          <a:lstStyle/>
          <a:p>
            <a:endParaRPr lang="tr-TR"/>
          </a:p>
        </p:txBody>
      </p:sp>
      <p:sp>
        <p:nvSpPr>
          <p:cNvPr id="4" name="3 Slayt Numarası Yer Tutucusu"/>
          <p:cNvSpPr>
            <a:spLocks noGrp="1"/>
          </p:cNvSpPr>
          <p:nvPr>
            <p:ph type="sldNum" sz="quarter" idx="12"/>
          </p:nvPr>
        </p:nvSpPr>
        <p:spPr>
          <a:xfrm>
            <a:off x="7589520" y="6480969"/>
            <a:ext cx="502920" cy="301752"/>
          </a:xfrm>
        </p:spPr>
        <p:txBody>
          <a:bodyPr/>
          <a:lstStyle/>
          <a:p>
            <a:fld id="{82C092A5-6EC0-4250-9451-5AC95CA6F1E5}"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Başlıklı İçerik">
    <p:bg>
      <p:bgRef idx="1002">
        <a:schemeClr val="bg2"/>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tr-TR" smtClean="0"/>
              <a:t>Asıl başlık stili için tıklatın</a:t>
            </a:r>
            <a:endParaRPr kumimoji="0" lang="en-US"/>
          </a:p>
        </p:txBody>
      </p:sp>
      <p:sp>
        <p:nvSpPr>
          <p:cNvPr id="3" name="2 Metin Yer Tutucusu"/>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tr-TR" smtClean="0"/>
              <a:t>Asıl metin stillerini düzenlemek için tıklatın</a:t>
            </a:r>
          </a:p>
        </p:txBody>
      </p:sp>
      <p:sp>
        <p:nvSpPr>
          <p:cNvPr id="4" name="3 İçerik Yer Tutucusu"/>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tr-TR" smtClean="0"/>
              <a:t>Asıl metin stillerini düzenlemek için tıklatın</a:t>
            </a:r>
          </a:p>
          <a:p>
            <a:pPr lvl="1" eaLnBrk="1" latinLnBrk="0" hangingPunct="1"/>
            <a:r>
              <a:rPr lang="tr-TR" smtClean="0"/>
              <a:t>İkinci düzey</a:t>
            </a:r>
          </a:p>
          <a:p>
            <a:pPr lvl="2" eaLnBrk="1" latinLnBrk="0" hangingPunct="1"/>
            <a:r>
              <a:rPr lang="tr-TR" smtClean="0"/>
              <a:t>Üçüncü düzey</a:t>
            </a:r>
          </a:p>
          <a:p>
            <a:pPr lvl="3" eaLnBrk="1" latinLnBrk="0" hangingPunct="1"/>
            <a:r>
              <a:rPr lang="tr-TR" smtClean="0"/>
              <a:t>Dördüncü düzey</a:t>
            </a:r>
          </a:p>
          <a:p>
            <a:pPr lvl="4" eaLnBrk="1" latinLnBrk="0" hangingPunct="1"/>
            <a:r>
              <a:rPr lang="tr-TR" smtClean="0"/>
              <a:t>Beşinci düzey</a:t>
            </a:r>
            <a:endParaRPr kumimoji="0" lang="en-US"/>
          </a:p>
        </p:txBody>
      </p:sp>
      <p:sp>
        <p:nvSpPr>
          <p:cNvPr id="5" name="4 Veri Yer Tutucusu"/>
          <p:cNvSpPr>
            <a:spLocks noGrp="1"/>
          </p:cNvSpPr>
          <p:nvPr>
            <p:ph type="dt" sz="half" idx="10"/>
          </p:nvPr>
        </p:nvSpPr>
        <p:spPr>
          <a:xfrm>
            <a:off x="6278976" y="6556248"/>
            <a:ext cx="2133600" cy="301752"/>
          </a:xfrm>
        </p:spPr>
        <p:txBody>
          <a:bodyPr/>
          <a:lstStyle>
            <a:lvl1pPr>
              <a:defRPr sz="900"/>
            </a:lvl1pPr>
          </a:lstStyle>
          <a:p>
            <a:fld id="{AF625E9A-3D97-4AFA-A298-4DA23F0CE1D0}" type="datetimeFigureOut">
              <a:rPr lang="tr-TR" smtClean="0"/>
              <a:pPr/>
              <a:t>30/11/2020</a:t>
            </a:fld>
            <a:endParaRPr lang="tr-TR"/>
          </a:p>
        </p:txBody>
      </p:sp>
      <p:sp>
        <p:nvSpPr>
          <p:cNvPr id="6" name="5 Altbilgi Yer Tutucusu"/>
          <p:cNvSpPr>
            <a:spLocks noGrp="1"/>
          </p:cNvSpPr>
          <p:nvPr>
            <p:ph type="ftr" sz="quarter" idx="11"/>
          </p:nvPr>
        </p:nvSpPr>
        <p:spPr>
          <a:xfrm>
            <a:off x="1135856" y="6556248"/>
            <a:ext cx="5143120"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410576" y="6556248"/>
            <a:ext cx="502920" cy="301752"/>
          </a:xfrm>
        </p:spPr>
        <p:txBody>
          <a:bodyPr/>
          <a:lstStyle>
            <a:lvl1pPr>
              <a:defRPr sz="900"/>
            </a:lvl1pPr>
          </a:lstStyle>
          <a:p>
            <a:fld id="{82C092A5-6EC0-4250-9451-5AC95CA6F1E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Başlıklı Resim">
    <p:bg>
      <p:bgRef idx="1002">
        <a:schemeClr val="bg1"/>
      </p:bgRef>
    </p:bg>
    <p:spTree>
      <p:nvGrpSpPr>
        <p:cNvPr id="1" name=""/>
        <p:cNvGrpSpPr/>
        <p:nvPr/>
      </p:nvGrpSpPr>
      <p:grpSpPr>
        <a:xfrm>
          <a:off x="0" y="0"/>
          <a:ext cx="0" cy="0"/>
          <a:chOff x="0" y="0"/>
          <a:chExt cx="0" cy="0"/>
        </a:xfrm>
      </p:grpSpPr>
      <p:sp>
        <p:nvSpPr>
          <p:cNvPr id="2" name="1 Başlık"/>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tr-TR" smtClean="0"/>
              <a:t>Asıl başlık stili için tıklatın</a:t>
            </a:r>
            <a:endParaRPr kumimoji="0" lang="en-US"/>
          </a:p>
        </p:txBody>
      </p:sp>
      <p:sp>
        <p:nvSpPr>
          <p:cNvPr id="3" name="2 Resim Yer Tutucusu"/>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tr-TR" smtClean="0"/>
              <a:t>Resim eklemek için simgeyi tıklatın</a:t>
            </a:r>
            <a:endParaRPr kumimoji="0" lang="en-US" dirty="0"/>
          </a:p>
        </p:txBody>
      </p:sp>
      <p:sp>
        <p:nvSpPr>
          <p:cNvPr id="4" name="3 Metin Yer Tutucusu"/>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tr-TR" smtClean="0"/>
              <a:t>Asıl metin stillerini düzenlemek için tıklatın</a:t>
            </a:r>
          </a:p>
        </p:txBody>
      </p:sp>
      <p:sp>
        <p:nvSpPr>
          <p:cNvPr id="5" name="4 Veri Yer Tutucusu"/>
          <p:cNvSpPr>
            <a:spLocks noGrp="1"/>
          </p:cNvSpPr>
          <p:nvPr>
            <p:ph type="dt" sz="half" idx="10"/>
          </p:nvPr>
        </p:nvSpPr>
        <p:spPr>
          <a:xfrm>
            <a:off x="6108192" y="6556248"/>
            <a:ext cx="2103120" cy="301752"/>
          </a:xfrm>
        </p:spPr>
        <p:txBody>
          <a:bodyPr/>
          <a:lstStyle>
            <a:lvl1pPr>
              <a:defRPr sz="900"/>
            </a:lvl1pPr>
          </a:lstStyle>
          <a:p>
            <a:fld id="{AF625E9A-3D97-4AFA-A298-4DA23F0CE1D0}" type="datetimeFigureOut">
              <a:rPr lang="tr-TR" smtClean="0"/>
              <a:pPr/>
              <a:t>30/11/2020</a:t>
            </a:fld>
            <a:endParaRPr lang="tr-TR"/>
          </a:p>
        </p:txBody>
      </p:sp>
      <p:sp>
        <p:nvSpPr>
          <p:cNvPr id="6" name="5 Altbilgi Yer Tutucusu"/>
          <p:cNvSpPr>
            <a:spLocks noGrp="1"/>
          </p:cNvSpPr>
          <p:nvPr>
            <p:ph type="ftr" sz="quarter" idx="11"/>
          </p:nvPr>
        </p:nvSpPr>
        <p:spPr>
          <a:xfrm>
            <a:off x="1170432" y="6557169"/>
            <a:ext cx="4948072" cy="301752"/>
          </a:xfrm>
        </p:spPr>
        <p:txBody>
          <a:bodyPr/>
          <a:lstStyle>
            <a:lvl1pPr>
              <a:defRPr sz="900"/>
            </a:lvl1pPr>
          </a:lstStyle>
          <a:p>
            <a:endParaRPr lang="tr-TR"/>
          </a:p>
        </p:txBody>
      </p:sp>
      <p:sp>
        <p:nvSpPr>
          <p:cNvPr id="7" name="6 Slayt Numarası Yer Tutucusu"/>
          <p:cNvSpPr>
            <a:spLocks noGrp="1"/>
          </p:cNvSpPr>
          <p:nvPr>
            <p:ph type="sldNum" sz="quarter" idx="12"/>
          </p:nvPr>
        </p:nvSpPr>
        <p:spPr>
          <a:xfrm>
            <a:off x="8217192" y="6556248"/>
            <a:ext cx="365760" cy="301752"/>
          </a:xfrm>
        </p:spPr>
        <p:txBody>
          <a:bodyPr/>
          <a:lstStyle>
            <a:lvl1pPr algn="ctr">
              <a:defRPr sz="900"/>
            </a:lvl1pPr>
          </a:lstStyle>
          <a:p>
            <a:fld id="{82C092A5-6EC0-4250-9451-5AC95CA6F1E5}" type="slidenum">
              <a:rPr lang="tr-TR" smtClean="0"/>
              <a:pPr/>
              <a:t>‹#›</a:t>
            </a:fld>
            <a:endParaRPr lang="tr-TR"/>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10 Dik Üçgen"/>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7 Düz Bağlayıcı"/>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8 Düz Bağlayıcı"/>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21 Başlık Yer Tutucusu"/>
          <p:cNvSpPr>
            <a:spLocks noGrp="1"/>
          </p:cNvSpPr>
          <p:nvPr>
            <p:ph type="title"/>
          </p:nvPr>
        </p:nvSpPr>
        <p:spPr>
          <a:xfrm>
            <a:off x="457200" y="267494"/>
            <a:ext cx="8229600" cy="1399032"/>
          </a:xfrm>
          <a:prstGeom prst="rect">
            <a:avLst/>
          </a:prstGeom>
        </p:spPr>
        <p:txBody>
          <a:bodyPr vert="horz" anchor="ctr">
            <a:normAutofit/>
          </a:bodyPr>
          <a:lstStyle/>
          <a:p>
            <a:r>
              <a:rPr kumimoji="0" lang="tr-TR" smtClean="0"/>
              <a:t>Asıl başlık stili için tıklatın</a:t>
            </a:r>
            <a:endParaRPr kumimoji="0" lang="en-US"/>
          </a:p>
        </p:txBody>
      </p:sp>
      <p:sp>
        <p:nvSpPr>
          <p:cNvPr id="13" name="12 Metin Yer Tutucusu"/>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tr-TR" smtClean="0"/>
              <a:t>Asıl metin stillerini düzenlemek için tıklatın</a:t>
            </a:r>
          </a:p>
          <a:p>
            <a:pPr lvl="1" eaLnBrk="1" latinLnBrk="0" hangingPunct="1"/>
            <a:r>
              <a:rPr kumimoji="0" lang="tr-TR" smtClean="0"/>
              <a:t>İkinci düzey</a:t>
            </a:r>
          </a:p>
          <a:p>
            <a:pPr lvl="2" eaLnBrk="1" latinLnBrk="0" hangingPunct="1"/>
            <a:r>
              <a:rPr kumimoji="0" lang="tr-TR" smtClean="0"/>
              <a:t>Üçüncü düzey</a:t>
            </a:r>
          </a:p>
          <a:p>
            <a:pPr lvl="3" eaLnBrk="1" latinLnBrk="0" hangingPunct="1"/>
            <a:r>
              <a:rPr kumimoji="0" lang="tr-TR" smtClean="0"/>
              <a:t>Dördüncü düzey</a:t>
            </a:r>
          </a:p>
          <a:p>
            <a:pPr lvl="4" eaLnBrk="1" latinLnBrk="0" hangingPunct="1"/>
            <a:r>
              <a:rPr kumimoji="0" lang="tr-TR" smtClean="0"/>
              <a:t>Beşinci düzey</a:t>
            </a:r>
            <a:endParaRPr kumimoji="0" lang="en-US"/>
          </a:p>
        </p:txBody>
      </p:sp>
      <p:sp>
        <p:nvSpPr>
          <p:cNvPr id="14" name="13 Veri Yer Tutucusu"/>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AF625E9A-3D97-4AFA-A298-4DA23F0CE1D0}" type="datetimeFigureOut">
              <a:rPr lang="tr-TR" smtClean="0"/>
              <a:pPr/>
              <a:t>30/11/2020</a:t>
            </a:fld>
            <a:endParaRPr lang="tr-TR"/>
          </a:p>
        </p:txBody>
      </p:sp>
      <p:sp>
        <p:nvSpPr>
          <p:cNvPr id="3" name="2 Altbilgi Yer Tutucusu"/>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tr-TR"/>
          </a:p>
        </p:txBody>
      </p:sp>
      <p:sp>
        <p:nvSpPr>
          <p:cNvPr id="23" name="22 Slayt Numarası Yer Tutucusu"/>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82C092A5-6EC0-4250-9451-5AC95CA6F1E5}" type="slidenum">
              <a:rPr lang="tr-TR" smtClean="0"/>
              <a:pPr/>
              <a:t>‹#›</a:t>
            </a:fld>
            <a:endParaRPr lang="tr-TR"/>
          </a:p>
        </p:txBody>
      </p:sp>
    </p:spTree>
  </p:cSld>
  <p:clrMap bg1="dk1" tx1="lt1" bg2="dk2" tx2="lt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ctrTitle"/>
          </p:nvPr>
        </p:nvSpPr>
        <p:spPr/>
        <p:txBody>
          <a:bodyPr/>
          <a:lstStyle/>
          <a:p>
            <a:r>
              <a:rPr lang="tr-TR" dirty="0" smtClean="0"/>
              <a:t>Sosyal Bilgiler</a:t>
            </a:r>
            <a:endParaRPr lang="tr-TR" dirty="0"/>
          </a:p>
        </p:txBody>
      </p:sp>
      <p:sp>
        <p:nvSpPr>
          <p:cNvPr id="3" name="2 Alt Başlık"/>
          <p:cNvSpPr>
            <a:spLocks noGrp="1"/>
          </p:cNvSpPr>
          <p:nvPr>
            <p:ph type="subTitle" idx="1"/>
          </p:nvPr>
        </p:nvSpPr>
        <p:spPr/>
        <p:txBody>
          <a:bodyPr/>
          <a:lstStyle/>
          <a:p>
            <a:r>
              <a:rPr lang="tr-TR" dirty="0" smtClean="0"/>
              <a:t>Milli Mücadele</a:t>
            </a:r>
            <a:endParaRPr lang="tr-T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fontAlgn="base"/>
            <a:r>
              <a:rPr lang="tr-TR" dirty="0" smtClean="0"/>
              <a:t> </a:t>
            </a:r>
            <a:r>
              <a:rPr lang="tr-TR" b="1" dirty="0" smtClean="0"/>
              <a:t>1.D. Gördesli Makbule:</a:t>
            </a:r>
            <a:endParaRPr lang="tr-TR" dirty="0" smtClean="0"/>
          </a:p>
          <a:p>
            <a:pPr fontAlgn="base"/>
            <a:r>
              <a:rPr lang="tr-TR" dirty="0" smtClean="0"/>
              <a:t> Kurtuluş Savaşının kadın kahramanları arasında yer alan Gördesli Makbule, Manisa'da doğdu. Yunan ordusunun İzmir'i işgal etmesinin ardından, eşiyle birlikte orduya katıldı.</a:t>
            </a:r>
          </a:p>
          <a:p>
            <a:pPr fontAlgn="base"/>
            <a:r>
              <a:rPr lang="tr-TR" dirty="0" smtClean="0"/>
              <a:t> Çanakkale ve Kurtuluş Savaşında üstün cesaret örneği sergileyen diğer isimler: Fevzi Çakmak, Halime Çavuş, Tayyar </a:t>
            </a:r>
            <a:r>
              <a:rPr lang="tr-TR" dirty="0" err="1" smtClean="0"/>
              <a:t>Rahmiye</a:t>
            </a:r>
            <a:r>
              <a:rPr lang="tr-TR" dirty="0" smtClean="0"/>
              <a:t>, Satı Çırpan, Şerife Bacı, Emire Ayşe Aliye ve Yörük Ali.</a:t>
            </a:r>
          </a:p>
          <a:p>
            <a:endParaRPr lang="tr-T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fontAlgn="base"/>
            <a:r>
              <a:rPr lang="tr-TR" dirty="0" smtClean="0"/>
              <a:t> </a:t>
            </a:r>
            <a:r>
              <a:rPr lang="tr-TR" b="1" dirty="0" smtClean="0"/>
              <a:t> 3- Milli Mücadele Dönemi Edebiyatı:</a:t>
            </a:r>
            <a:endParaRPr lang="tr-TR" dirty="0" smtClean="0"/>
          </a:p>
          <a:p>
            <a:pPr fontAlgn="base"/>
            <a:r>
              <a:rPr lang="tr-TR" dirty="0" smtClean="0"/>
              <a:t> Bu dönemde cephede yaşananlar kadar cephe gerisinde yaşanan gelişmeler de Kurtuluş Savaşının kazanılmasında etkili olmuştur. Halk, günlük gazete yazılarında işgale dair en yeni bilgilerden haberdar edilmiştir. Milli Mücadele döneminde kaleme alınan eserler milli bilincin uyanmasında da etkili olmuştur. Mehmet Akif Ersoy'un yazdığı İstiklal Marşı, Osman Zeki </a:t>
            </a:r>
            <a:r>
              <a:rPr lang="tr-TR" dirty="0" err="1" smtClean="0"/>
              <a:t>Üngör</a:t>
            </a:r>
            <a:r>
              <a:rPr lang="tr-TR" dirty="0" smtClean="0"/>
              <a:t> ve Edgar Manas tarafından bestelenmiştir.</a:t>
            </a:r>
            <a:endParaRPr lang="tr-T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fontAlgn="base"/>
            <a:r>
              <a:rPr lang="tr-TR" dirty="0" smtClean="0"/>
              <a:t>Dönemin önemli yazarları ve eserleri:</a:t>
            </a:r>
          </a:p>
          <a:p>
            <a:pPr fontAlgn="base"/>
            <a:r>
              <a:rPr lang="tr-TR" dirty="0" smtClean="0"/>
              <a:t> Halide Edip Adıvar: Ateşten Gömlek, Türk'ün Ateşle İmtihanı, Mor Salkımlı Ev</a:t>
            </a:r>
          </a:p>
          <a:p>
            <a:pPr fontAlgn="base"/>
            <a:r>
              <a:rPr lang="tr-TR" dirty="0" smtClean="0"/>
              <a:t> Yakup Kadri Karaosmanoğlu - Yaban, Ankara, </a:t>
            </a:r>
            <a:r>
              <a:rPr lang="tr-TR" dirty="0" err="1" smtClean="0"/>
              <a:t>Sodom</a:t>
            </a:r>
            <a:r>
              <a:rPr lang="tr-TR" dirty="0" smtClean="0"/>
              <a:t> ve </a:t>
            </a:r>
            <a:r>
              <a:rPr lang="tr-TR" dirty="0" err="1" smtClean="0"/>
              <a:t>Gomorre</a:t>
            </a:r>
            <a:endParaRPr lang="tr-TR" dirty="0" smtClean="0"/>
          </a:p>
          <a:p>
            <a:pPr fontAlgn="base"/>
            <a:r>
              <a:rPr lang="tr-TR" dirty="0" smtClean="0"/>
              <a:t> Mehmet Akif Ersoy - Safahat</a:t>
            </a:r>
          </a:p>
          <a:p>
            <a:pPr fontAlgn="base"/>
            <a:r>
              <a:rPr lang="tr-TR" dirty="0" smtClean="0"/>
              <a:t> Reşat Nuri Güntekin - Çalıkuşu, Acımak, Yeşil Gece</a:t>
            </a:r>
          </a:p>
          <a:p>
            <a:r>
              <a:rPr lang="tr-TR" dirty="0" smtClean="0"/>
              <a:t/>
            </a:r>
            <a:br>
              <a:rPr lang="tr-TR" dirty="0" smtClean="0"/>
            </a:br>
            <a:endParaRPr lang="tr-T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rmAutofit fontScale="90000"/>
          </a:bodyPr>
          <a:lstStyle/>
          <a:p>
            <a:r>
              <a:rPr lang="tr-TR" b="1" dirty="0" smtClean="0"/>
              <a:t>4. Sınıf Sosyal Bilgiler Milli Mücadele konu anlatımı</a:t>
            </a:r>
            <a:br>
              <a:rPr lang="tr-TR" b="1" dirty="0" smtClean="0"/>
            </a:br>
            <a:endParaRPr lang="tr-TR" dirty="0"/>
          </a:p>
        </p:txBody>
      </p:sp>
      <p:sp>
        <p:nvSpPr>
          <p:cNvPr id="3" name="2 İçerik Yer Tutucusu"/>
          <p:cNvSpPr>
            <a:spLocks noGrp="1"/>
          </p:cNvSpPr>
          <p:nvPr>
            <p:ph idx="1"/>
          </p:nvPr>
        </p:nvSpPr>
        <p:spPr/>
        <p:txBody>
          <a:bodyPr/>
          <a:lstStyle/>
          <a:p>
            <a:r>
              <a:rPr lang="tr-TR" b="1" dirty="0" smtClean="0"/>
              <a:t>Ülkemizde mili mücadele dönemi Mustafa Kemal Atatürk'ün 19 Mayıs 1919 tarihinde Samsun'a çıkmasıyla başlar. 1923 yılında Kurtuluş Savaşının kazanılması ve cumhuriyetin ilan edilmesi ile birlikte bu dönem sona ermiştir. 4. sınıflar için ''Milli Mücadele'' konusunu detaylarıyla anlattık.</a:t>
            </a:r>
          </a:p>
          <a:p>
            <a:endParaRPr lang="tr-T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500034" y="1000108"/>
            <a:ext cx="8229600" cy="4572000"/>
          </a:xfrm>
        </p:spPr>
        <p:txBody>
          <a:bodyPr>
            <a:normAutofit lnSpcReduction="10000"/>
          </a:bodyPr>
          <a:lstStyle/>
          <a:p>
            <a:r>
              <a:rPr lang="tr-TR" dirty="0" smtClean="0"/>
              <a:t>Bağımsızlık mücadelesi toplam 4 yıl sürdü. Farklı cephelerde savaşan ordumuz, düşman ordularını yenerek ülke topraklarının geri alınmasını sağladı. Türk milletinin ülkenin dört bir yanında verdiği mücadele de savaşın kazanılmasında etkili olmuştur. 29 Ekim 1923 yılında cumhuriyetin ilan edilmesi ile birlikte ülkemizde Cumhuriyet Dönemi başlamıştır.</a:t>
            </a:r>
            <a:endParaRPr lang="tr-T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428596" y="1214422"/>
            <a:ext cx="8229600" cy="4572000"/>
          </a:xfrm>
        </p:spPr>
        <p:txBody>
          <a:bodyPr>
            <a:normAutofit lnSpcReduction="10000"/>
          </a:bodyPr>
          <a:lstStyle/>
          <a:p>
            <a:pPr fontAlgn="base"/>
            <a:r>
              <a:rPr lang="tr-TR" b="1" dirty="0" smtClean="0"/>
              <a:t>Milli Mücadele</a:t>
            </a:r>
            <a:endParaRPr lang="tr-TR" dirty="0" smtClean="0"/>
          </a:p>
          <a:p>
            <a:pPr fontAlgn="base"/>
            <a:r>
              <a:rPr lang="tr-TR" dirty="0" smtClean="0"/>
              <a:t> </a:t>
            </a:r>
            <a:r>
              <a:rPr lang="tr-TR" b="1" dirty="0" smtClean="0"/>
              <a:t>1- Kurtuluş Savaşı Cepheleri</a:t>
            </a:r>
            <a:endParaRPr lang="tr-TR" dirty="0" smtClean="0"/>
          </a:p>
          <a:p>
            <a:pPr fontAlgn="base"/>
            <a:r>
              <a:rPr lang="tr-TR" b="1" dirty="0" smtClean="0"/>
              <a:t> 1.A. Batı Cephesi:</a:t>
            </a:r>
            <a:endParaRPr lang="tr-TR" dirty="0" smtClean="0"/>
          </a:p>
          <a:p>
            <a:pPr fontAlgn="base"/>
            <a:r>
              <a:rPr lang="tr-TR" dirty="0" smtClean="0"/>
              <a:t> Ordumuz bu cephede Yunanlılara karşı savaştı. İngiliz ordusunun da desteğini alan Yunan Askerleri, İzmir'i işgal etti. İzmir'e gönderilen düzenli ordu, Yunan askerlerini denize döktü. Batı cephesinde kazanılan başarı ile birlikte Türk milletinin bağımsızlığa olan inancı arttı.</a:t>
            </a:r>
          </a:p>
          <a:p>
            <a:endParaRPr lang="tr-TR"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dirty="0" smtClean="0"/>
              <a:t> </a:t>
            </a:r>
            <a:r>
              <a:rPr lang="tr-TR" b="1" dirty="0" smtClean="0"/>
              <a:t>1.B. Güney Cephesi:</a:t>
            </a:r>
            <a:endParaRPr lang="tr-TR" dirty="0" smtClean="0"/>
          </a:p>
          <a:p>
            <a:pPr fontAlgn="base"/>
            <a:r>
              <a:rPr lang="tr-TR" dirty="0" smtClean="0"/>
              <a:t> Güney cephesinde Fransız askerlerini geri püskürtüldü. Bununla birlikte az sayıdaki Ermeni askerleri de işgal ettikleri topraklardan geri çıkarıldı. Maraş şehrinin adı gösterdiği mücadele sonrası ''Kahramanmaraş'' olarak değiştirildi.</a:t>
            </a:r>
          </a:p>
          <a:p>
            <a:pPr fontAlgn="base">
              <a:buNone/>
            </a:pPr>
            <a:endParaRPr lang="tr-T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lstStyle/>
          <a:p>
            <a:pPr fontAlgn="base"/>
            <a:r>
              <a:rPr lang="tr-TR" dirty="0" smtClean="0"/>
              <a:t> </a:t>
            </a:r>
            <a:r>
              <a:rPr lang="tr-TR" b="1" dirty="0" smtClean="0"/>
              <a:t>1.C. Doğu Cephesi:</a:t>
            </a:r>
            <a:endParaRPr lang="tr-TR" dirty="0" smtClean="0"/>
          </a:p>
          <a:p>
            <a:pPr fontAlgn="base"/>
            <a:r>
              <a:rPr lang="tr-TR" dirty="0" smtClean="0"/>
              <a:t> Rusya'da Ekim Devriminin gerçekleşmesi ve çarlığın yıkılması sonucu ülke, doğu </a:t>
            </a:r>
            <a:r>
              <a:rPr lang="tr-TR" dirty="0" err="1" smtClean="0"/>
              <a:t>topraklarmızdaki</a:t>
            </a:r>
            <a:r>
              <a:rPr lang="tr-TR" dirty="0" smtClean="0"/>
              <a:t> ordularını geri çekti. İngiltere, Fransa ve Yunanistan ile yapılan gizli anlaşmaların tümünü dünya kamuoyu ile paylaştı. Rusların geri çekilmesi sonrasında bölgede yer alan Ermeniler de topraklarımızı terk etti.</a:t>
            </a:r>
          </a:p>
          <a:p>
            <a:endParaRPr lang="tr-T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10000"/>
          </a:bodyPr>
          <a:lstStyle/>
          <a:p>
            <a:pPr fontAlgn="base"/>
            <a:r>
              <a:rPr lang="tr-TR" dirty="0" smtClean="0"/>
              <a:t> </a:t>
            </a:r>
            <a:r>
              <a:rPr lang="tr-TR" b="1" dirty="0" smtClean="0"/>
              <a:t>2- Milli Mücadele Kahramanlarımız</a:t>
            </a:r>
            <a:endParaRPr lang="tr-TR" dirty="0" smtClean="0"/>
          </a:p>
          <a:p>
            <a:pPr fontAlgn="base"/>
            <a:r>
              <a:rPr lang="tr-TR" dirty="0" smtClean="0"/>
              <a:t> </a:t>
            </a:r>
            <a:r>
              <a:rPr lang="tr-TR" b="1" dirty="0" smtClean="0"/>
              <a:t>1.A. Sütçü İmam:</a:t>
            </a:r>
            <a:endParaRPr lang="tr-TR" dirty="0" smtClean="0"/>
          </a:p>
          <a:p>
            <a:pPr fontAlgn="base"/>
            <a:r>
              <a:rPr lang="tr-TR" dirty="0" smtClean="0"/>
              <a:t> 1871 yılında doğan Sütçü İmam Ali, milli mücadele döneminin simge isimlerinden biridir. Kahramanmaraş'ı işgal eden Fransız ve Ermeni askerleri, her geçen şehir halkı üzerindeki baskını attırıyordu. 31 Ekim 1919 günü Sütçü İmam'ın başlattığı direniş kısa zamanda şehrin tamamına yayıldı. Fransız ve Emeni askerleri şehri terk ederken, Maraş bağımsızlığını ilan etti.</a:t>
            </a:r>
          </a:p>
          <a:p>
            <a:endParaRPr lang="tr-T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fontScale="92500" lnSpcReduction="20000"/>
          </a:bodyPr>
          <a:lstStyle/>
          <a:p>
            <a:pPr fontAlgn="base"/>
            <a:r>
              <a:rPr lang="tr-TR" dirty="0" smtClean="0"/>
              <a:t> </a:t>
            </a:r>
            <a:r>
              <a:rPr lang="tr-TR" b="1" dirty="0" smtClean="0"/>
              <a:t>1.B. Şahin Bey:</a:t>
            </a:r>
            <a:endParaRPr lang="tr-TR" dirty="0" smtClean="0"/>
          </a:p>
          <a:p>
            <a:pPr fontAlgn="base"/>
            <a:r>
              <a:rPr lang="tr-TR" dirty="0" smtClean="0"/>
              <a:t> Asıl adı </a:t>
            </a:r>
            <a:r>
              <a:rPr lang="tr-TR" dirty="0" err="1" smtClean="0"/>
              <a:t>Mehmed</a:t>
            </a:r>
            <a:r>
              <a:rPr lang="tr-TR" dirty="0" smtClean="0"/>
              <a:t> </a:t>
            </a:r>
            <a:r>
              <a:rPr lang="tr-TR" dirty="0" err="1" smtClean="0"/>
              <a:t>Said</a:t>
            </a:r>
            <a:r>
              <a:rPr lang="tr-TR" dirty="0" smtClean="0"/>
              <a:t> olan Şahin Bey, Kurtuluş Savaşı dışında, Trablusgarp ve Çanakkale Savaşına da katılmıştır. Üç savaşta da üstün bir mücadele örneği sergileyen Şahin Bey, milli dönemimizin kahramanları arasında yer almaktadır. 1919 yılında </a:t>
            </a:r>
            <a:r>
              <a:rPr lang="tr-TR" dirty="0" err="1" smtClean="0"/>
              <a:t>Kuvay</a:t>
            </a:r>
            <a:r>
              <a:rPr lang="tr-TR" dirty="0" smtClean="0"/>
              <a:t>-i Milliye komutanı olmuştur. Gaziantep'in düşman işgalinden kurtulmasında da önemli bir rol oynayan Şahin Bey, 1920 Fransız askerleriyle çıkan çatışmada hayatını kaybetti.</a:t>
            </a:r>
          </a:p>
          <a:p>
            <a:endParaRPr lang="tr-T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endParaRPr lang="tr-TR"/>
          </a:p>
        </p:txBody>
      </p:sp>
      <p:sp>
        <p:nvSpPr>
          <p:cNvPr id="3" name="2 İçerik Yer Tutucusu"/>
          <p:cNvSpPr>
            <a:spLocks noGrp="1"/>
          </p:cNvSpPr>
          <p:nvPr>
            <p:ph idx="1"/>
          </p:nvPr>
        </p:nvSpPr>
        <p:spPr/>
        <p:txBody>
          <a:bodyPr>
            <a:normAutofit lnSpcReduction="10000"/>
          </a:bodyPr>
          <a:lstStyle/>
          <a:p>
            <a:pPr fontAlgn="base"/>
            <a:r>
              <a:rPr lang="tr-TR" dirty="0" smtClean="0"/>
              <a:t> </a:t>
            </a:r>
            <a:r>
              <a:rPr lang="tr-TR" b="1" dirty="0" smtClean="0"/>
              <a:t>1.C. Kara Fatma:</a:t>
            </a:r>
            <a:endParaRPr lang="tr-TR" dirty="0" smtClean="0"/>
          </a:p>
          <a:p>
            <a:pPr fontAlgn="base"/>
            <a:r>
              <a:rPr lang="tr-TR" dirty="0" smtClean="0"/>
              <a:t> Milli mücadele döneminde birçok kadın kahraman da gösterdikleri mücadele ile Türk milletine örnek oldu. O kahramanlardan birinin adı Kara Fatma'dır. Kara Fatma, tıpkı Şahin Bey gibi birçok savaşta ve cephede düşman ordularına karşı savaşmıştır. Kazandığı madalyalar şunlardır: İmtiyaz Nişanı, İstiklal Madalyası ve Liyakat Madalyası.</a:t>
            </a:r>
          </a:p>
          <a:p>
            <a:endParaRPr lang="tr-TR"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Canlı">
  <a:themeElements>
    <a:clrScheme name="Canlı">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Canlı">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Canlı">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7</TotalTime>
  <Words>113</Words>
  <PresentationFormat>Ekran Gösterisi (4:3)</PresentationFormat>
  <Paragraphs>31</Paragraphs>
  <Slides>12</Slides>
  <Notes>0</Notes>
  <HiddenSlides>0</HiddenSlides>
  <MMClips>0</MMClips>
  <ScaleCrop>false</ScaleCrop>
  <HeadingPairs>
    <vt:vector size="4" baseType="variant">
      <vt:variant>
        <vt:lpstr>Tema</vt:lpstr>
      </vt:variant>
      <vt:variant>
        <vt:i4>1</vt:i4>
      </vt:variant>
      <vt:variant>
        <vt:lpstr>Slayt Başlıkları</vt:lpstr>
      </vt:variant>
      <vt:variant>
        <vt:i4>12</vt:i4>
      </vt:variant>
    </vt:vector>
  </HeadingPairs>
  <TitlesOfParts>
    <vt:vector size="13" baseType="lpstr">
      <vt:lpstr>Canlı</vt:lpstr>
      <vt:lpstr>Sosyal Bilgiler</vt:lpstr>
      <vt:lpstr>4. Sınıf Sosyal Bilgiler Milli Mücadele konu anlatımı </vt:lpstr>
      <vt:lpstr>Slayt 3</vt:lpstr>
      <vt:lpstr>Slayt 4</vt:lpstr>
      <vt:lpstr>Slayt 5</vt:lpstr>
      <vt:lpstr>Slayt 6</vt:lpstr>
      <vt:lpstr>Slayt 7</vt:lpstr>
      <vt:lpstr>Slayt 8</vt:lpstr>
      <vt:lpstr>Slayt 9</vt:lpstr>
      <vt:lpstr>Slayt 10</vt:lpstr>
      <vt:lpstr>Slayt 11</vt:lpstr>
      <vt:lpstr>Slayt 12</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2020-11-29T14:05:56Z</dcterms:created>
  <dcterms:modified xsi:type="dcterms:W3CDTF">2020-11-30T07:09:54Z</dcterms:modified>
  <cp:category>https://www.sorubak.com</cp:category>
</cp:coreProperties>
</file>