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96" r:id="rId3"/>
    <p:sldId id="327" r:id="rId4"/>
    <p:sldId id="328" r:id="rId5"/>
    <p:sldId id="329" r:id="rId6"/>
    <p:sldId id="330" r:id="rId7"/>
    <p:sldId id="331" r:id="rId8"/>
    <p:sldId id="332" r:id="rId9"/>
    <p:sldId id="311" r:id="rId10"/>
    <p:sldId id="333" r:id="rId11"/>
    <p:sldId id="312" r:id="rId12"/>
    <p:sldId id="335" r:id="rId13"/>
    <p:sldId id="336" r:id="rId14"/>
    <p:sldId id="337" r:id="rId15"/>
    <p:sldId id="338" r:id="rId16"/>
    <p:sldId id="339" r:id="rId17"/>
    <p:sldId id="340" r:id="rId18"/>
    <p:sldId id="324" r:id="rId19"/>
    <p:sldId id="326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85" autoAdjust="0"/>
    <p:restoredTop sz="94627" autoAdjust="0"/>
  </p:normalViewPr>
  <p:slideViewPr>
    <p:cSldViewPr>
      <p:cViewPr varScale="1">
        <p:scale>
          <a:sx n="100" d="100"/>
          <a:sy n="100" d="100"/>
        </p:scale>
        <p:origin x="-1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B6CC5-3073-492B-8160-4C5D63CC353B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5A3B8-6122-4884-A331-EF99681F63D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86854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603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85829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0762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70446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2091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3916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572396" y="257174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858016" y="257174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714612" y="285728"/>
            <a:ext cx="1877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4286256"/>
            <a:ext cx="7578806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 onluk 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2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onluk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daha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eder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714480" y="235743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235743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714348" y="292893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071802" y="2643182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86182" y="292893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215074" y="278605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571736" y="5214950"/>
            <a:ext cx="3411447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0  yana yazılır.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8.32562E-7 L -0.05782 -0.25162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-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8.32562E-7 L -0.0651 -0.25162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-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8" grpId="1"/>
      <p:bldP spid="9" grpId="0"/>
      <p:bldP spid="9" grpId="1"/>
      <p:bldP spid="15" grpId="0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8067722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45 ten ileriye doğru 2 onluk 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571604" y="5786454"/>
            <a:ext cx="6655733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sayıya 3 birlik ekliyoruz.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1467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572000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86314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714744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071802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5357818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4857752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929322" y="2500306"/>
            <a:ext cx="6126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Aşağı Ok"/>
          <p:cNvSpPr/>
          <p:nvPr/>
        </p:nvSpPr>
        <p:spPr>
          <a:xfrm>
            <a:off x="5429256" y="1928802"/>
            <a:ext cx="357190" cy="1071570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500826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Aşağı Ok"/>
          <p:cNvSpPr/>
          <p:nvPr/>
        </p:nvSpPr>
        <p:spPr>
          <a:xfrm>
            <a:off x="6500826" y="3429000"/>
            <a:ext cx="214314" cy="571504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0083E-6 L -0.04705 -0.37928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1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20" grpId="0"/>
      <p:bldP spid="28" grpId="0" animBg="1"/>
      <p:bldP spid="29" grpId="0"/>
      <p:bldP spid="29" grpId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571480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64291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571480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357818" y="85723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429520" y="3357562"/>
            <a:ext cx="652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429388" y="2500306"/>
            <a:ext cx="6527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071538" y="4572008"/>
            <a:ext cx="6869188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 onluk,</a:t>
            </a:r>
            <a:r>
              <a:rPr lang="tr-TR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3 onluk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daha</a:t>
            </a:r>
            <a:r>
              <a:rPr lang="tr-TR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8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eder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643042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571472" y="257174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714612" y="2428868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500430" y="2643182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857884" y="242886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142976" y="5286388"/>
            <a:ext cx="6799425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7 birlik, 5 birlik daha; 12 birlik eder.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571480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785786" y="3643314"/>
            <a:ext cx="2172391" cy="830997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 birlik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786050" y="3357562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643306" y="3643314"/>
            <a:ext cx="2172391" cy="830997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birlik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000760" y="350043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214678" y="214290"/>
            <a:ext cx="12216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yol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786578" y="3357562"/>
            <a:ext cx="652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715140" y="2571744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7786710" y="2571744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8286776" y="242886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85786" y="6000768"/>
            <a:ext cx="8130944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8 onluğa 1 onluk daha ekleriz; 9 onluk olur.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08233E-6 L 0.05798 -0.1278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58187E-6 L -0.23212 -0.26526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0" y="-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08788E-7 L -0.04878 -0.38113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8" grpId="1"/>
      <p:bldP spid="8" grpId="2"/>
      <p:bldP spid="9" grpId="0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  <p:bldP spid="23" grpId="0" animBg="1"/>
      <p:bldP spid="27" grpId="0" animBg="1"/>
      <p:bldP spid="28" grpId="0"/>
      <p:bldP spid="30" grpId="0"/>
      <p:bldP spid="30" grpId="1"/>
      <p:bldP spid="33" grpId="0"/>
      <p:bldP spid="34" grpId="0"/>
      <p:bldP spid="34" grpId="1"/>
      <p:bldP spid="34" grpId="2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790710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57 den ileriye doğru 3 onluk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357290" y="5857892"/>
            <a:ext cx="6655733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sayıya 5 birlik ekliyoruz.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57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071802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28624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1487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571868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928926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4786314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4429124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715140" y="2428868"/>
            <a:ext cx="6126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Aşağı Ok"/>
          <p:cNvSpPr/>
          <p:nvPr/>
        </p:nvSpPr>
        <p:spPr>
          <a:xfrm>
            <a:off x="6072198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Aşağı Ok"/>
          <p:cNvSpPr/>
          <p:nvPr/>
        </p:nvSpPr>
        <p:spPr>
          <a:xfrm>
            <a:off x="7072330" y="3357562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715008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7000892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34 Aşağı Ok"/>
          <p:cNvSpPr/>
          <p:nvPr/>
        </p:nvSpPr>
        <p:spPr>
          <a:xfrm>
            <a:off x="5143504" y="2214554"/>
            <a:ext cx="285752" cy="571504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6" name="35 Aşağı Ok"/>
          <p:cNvSpPr/>
          <p:nvPr/>
        </p:nvSpPr>
        <p:spPr>
          <a:xfrm>
            <a:off x="5786446" y="1643050"/>
            <a:ext cx="214314" cy="1714512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4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67438E-6 L -0.09549 -0.37026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-1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20" grpId="0"/>
      <p:bldP spid="28" grpId="0"/>
      <p:bldP spid="29" grpId="0" animBg="1"/>
      <p:bldP spid="31" grpId="0" animBg="1"/>
      <p:bldP spid="33" grpId="0"/>
      <p:bldP spid="34" grpId="0"/>
      <p:bldP spid="34" grpId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7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500298" y="1142984"/>
            <a:ext cx="6960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357554" y="1000108"/>
            <a:ext cx="1223412" cy="132343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643438" y="107154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857224" y="4572008"/>
            <a:ext cx="6695231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 birlik  borçlanır  57’ </a:t>
            </a:r>
            <a:r>
              <a:rPr lang="tr-TR" sz="32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yi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60 yaparız.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71472" y="6000768"/>
            <a:ext cx="8257389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95’ten  3 birlik borcumuzu verince 92 kalır.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357818" y="714356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857224" y="2357430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60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214678" y="2357430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3857620" y="2143116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500166" y="2071678"/>
            <a:ext cx="214314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214942" y="2428868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928662" y="342900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95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3214678" y="3500438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572000" y="342900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2428860" y="2357430"/>
            <a:ext cx="6960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4500562" y="235743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2285984" y="2928934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3929058" y="342900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000100" y="5286388"/>
            <a:ext cx="5919954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60  ile 35’ i toplarsak  95 eder.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47826E-6 L 0.10711 -0.3600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7" grpId="0"/>
      <p:bldP spid="16" grpId="0" animBg="1"/>
      <p:bldP spid="19" grpId="0" animBg="1"/>
      <p:bldP spid="22" grpId="0"/>
      <p:bldP spid="32" grpId="0"/>
      <p:bldP spid="33" grpId="0"/>
      <p:bldP spid="34" grpId="0"/>
      <p:bldP spid="34" grpId="1"/>
      <p:bldP spid="38" grpId="0"/>
      <p:bldP spid="40" grpId="0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571480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64291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571480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357818" y="85723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429520" y="3357562"/>
            <a:ext cx="6527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429388" y="2500306"/>
            <a:ext cx="6527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071538" y="4572008"/>
            <a:ext cx="6869188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 onluk,</a:t>
            </a:r>
            <a:r>
              <a:rPr lang="tr-TR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2 onluk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daha</a:t>
            </a:r>
            <a:r>
              <a:rPr lang="tr-TR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8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eder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643042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571472" y="257174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714612" y="2428868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500430" y="2643182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857884" y="242886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142976" y="5286388"/>
            <a:ext cx="6799425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9 birlik, 4 birlik daha; 13 birlik eder.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571480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785786" y="3643314"/>
            <a:ext cx="2172391" cy="830997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 birlik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786050" y="3357562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643306" y="3643314"/>
            <a:ext cx="2172391" cy="830997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birlik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000760" y="350043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214678" y="214290"/>
            <a:ext cx="12216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yol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786578" y="3357562"/>
            <a:ext cx="6527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715140" y="2571744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7786710" y="2571744"/>
            <a:ext cx="6447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8286776" y="242886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85786" y="6000768"/>
            <a:ext cx="8130944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8 onluğa 1 onluk daha ekleriz; 9 onluk olur.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08233E-6 L 0.05798 -0.1278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58187E-6 L -0.23212 -0.26526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0" y="-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08788E-7 L -0.04878 -0.38113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8" grpId="1"/>
      <p:bldP spid="8" grpId="2"/>
      <p:bldP spid="9" grpId="0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  <p:bldP spid="23" grpId="0" animBg="1"/>
      <p:bldP spid="27" grpId="0" animBg="1"/>
      <p:bldP spid="28" grpId="0"/>
      <p:bldP spid="30" grpId="0"/>
      <p:bldP spid="30" grpId="1"/>
      <p:bldP spid="33" grpId="0"/>
      <p:bldP spid="34" grpId="0"/>
      <p:bldP spid="34" grpId="1"/>
      <p:bldP spid="34" grpId="2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791191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69 dan ileriye doğru 2 onluk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357290" y="5857892"/>
            <a:ext cx="6655733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sayıya 4 birlik ekliyoruz.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071802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28624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1487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571868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928926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4786314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4429124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2500306"/>
            <a:ext cx="6126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Aşağı Ok"/>
          <p:cNvSpPr/>
          <p:nvPr/>
        </p:nvSpPr>
        <p:spPr>
          <a:xfrm>
            <a:off x="5857884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786446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34 Aşağı Ok"/>
          <p:cNvSpPr/>
          <p:nvPr/>
        </p:nvSpPr>
        <p:spPr>
          <a:xfrm>
            <a:off x="5143504" y="2214554"/>
            <a:ext cx="285752" cy="571504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67438E-6 L 0.02153 -0.3913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-1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20" grpId="0"/>
      <p:bldP spid="29" grpId="0" animBg="1"/>
      <p:bldP spid="33" grpId="0"/>
      <p:bldP spid="33" grpId="1"/>
      <p:bldP spid="33" grpId="2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69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500298" y="1142984"/>
            <a:ext cx="6960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357554" y="1000108"/>
            <a:ext cx="1223412" cy="132343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643438" y="107154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857224" y="4572008"/>
            <a:ext cx="6712864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  birlik  borçlanır  69’ u  70 yaparız.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71472" y="6000768"/>
            <a:ext cx="8363187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94’ten  1 birlik  borcumuzu verince 93 kalır.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357818" y="714356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00100" y="2357430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7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214678" y="2357430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24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3857620" y="2143116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500166" y="2071678"/>
            <a:ext cx="214314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214942" y="2428868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928662" y="342900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94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3214678" y="3500438"/>
            <a:ext cx="6976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572000" y="342900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93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2428860" y="2357430"/>
            <a:ext cx="6960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4500562" y="235743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2285984" y="2928934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3929058" y="342900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000100" y="5286388"/>
            <a:ext cx="6091476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70  ile 24’ ü toplarsak  94 eder.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47826E-6 L 0.10711 -0.3600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7" grpId="0"/>
      <p:bldP spid="16" grpId="0" animBg="1"/>
      <p:bldP spid="19" grpId="0" animBg="1"/>
      <p:bldP spid="22" grpId="0"/>
      <p:bldP spid="32" grpId="0"/>
      <p:bldP spid="33" grpId="0"/>
      <p:bldP spid="34" grpId="0"/>
      <p:bldP spid="34" grpId="1"/>
      <p:bldP spid="38" grpId="0"/>
      <p:bldP spid="40" grpId="0"/>
      <p:bldP spid="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28662" y="500042"/>
            <a:ext cx="22381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428992" y="64291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214810" y="571480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857884" y="85723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786578" y="2214554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857356" y="3857628"/>
            <a:ext cx="4698850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140 ‘ta  14  onluk</a:t>
            </a:r>
            <a:r>
              <a:rPr lang="tr-TR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vardır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857356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786314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571472" y="2571744"/>
            <a:ext cx="2686954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071802" y="2357430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929058" y="257174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215074" y="235743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57356" y="4572008"/>
            <a:ext cx="4695709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30’  de  3  onluk  vardır 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500826" y="571480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214282" y="5286388"/>
            <a:ext cx="8786842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14 onlukla  3 onluğu toplarsak  17 onluk eder 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928794" y="5929330"/>
            <a:ext cx="4610558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Sonuna bir sıfır ekleriz .</a:t>
            </a:r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7858148" y="571480"/>
            <a:ext cx="869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3214678" y="214290"/>
            <a:ext cx="1063881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1.yol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148E-6 L -0.02638 -0.24144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" y="-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9" grpId="1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  <p:bldP spid="29" grpId="0" animBg="1"/>
      <p:bldP spid="30" grpId="0" animBg="1"/>
      <p:bldP spid="32" grpId="0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571480"/>
            <a:ext cx="22381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286116" y="64291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000496" y="571480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643570" y="71435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071802" y="0"/>
            <a:ext cx="12715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643042" y="5000636"/>
            <a:ext cx="5296515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140  tan  40’ ı  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ayırıyoruz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214414" y="5786454"/>
            <a:ext cx="672511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Önce  40  ile 30’ u  topluyoruz.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000892" y="428604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714348" y="2643182"/>
            <a:ext cx="1213794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500298" y="2643182"/>
            <a:ext cx="870752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357686" y="2571744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643306" y="2571744"/>
            <a:ext cx="6960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571604" y="1928802"/>
            <a:ext cx="285752" cy="714380"/>
          </a:xfrm>
          <a:prstGeom prst="downArrow">
            <a:avLst/>
          </a:prstGeom>
          <a:solidFill>
            <a:srgbClr val="C00000"/>
          </a:solidFill>
          <a:scene3d>
            <a:camera prst="orthographicFront">
              <a:rot lat="0" lon="24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Aşağı Ok"/>
          <p:cNvSpPr/>
          <p:nvPr/>
        </p:nvSpPr>
        <p:spPr>
          <a:xfrm rot="17371761">
            <a:off x="2750870" y="1884305"/>
            <a:ext cx="258576" cy="714380"/>
          </a:xfrm>
          <a:prstGeom prst="downArrow">
            <a:avLst/>
          </a:prstGeom>
          <a:solidFill>
            <a:srgbClr val="C00000"/>
          </a:solidFill>
          <a:scene3d>
            <a:camera prst="orthographicFront">
              <a:rot lat="0" lon="24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2" name="21 Aşağı Ok"/>
          <p:cNvSpPr/>
          <p:nvPr/>
        </p:nvSpPr>
        <p:spPr>
          <a:xfrm>
            <a:off x="4857752" y="1928802"/>
            <a:ext cx="214314" cy="571504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Dikdörtgen"/>
          <p:cNvSpPr/>
          <p:nvPr/>
        </p:nvSpPr>
        <p:spPr>
          <a:xfrm>
            <a:off x="785786" y="3929066"/>
            <a:ext cx="1213794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Aşağı Ok"/>
          <p:cNvSpPr/>
          <p:nvPr/>
        </p:nvSpPr>
        <p:spPr>
          <a:xfrm rot="17371761">
            <a:off x="3616205" y="3479408"/>
            <a:ext cx="268516" cy="435349"/>
          </a:xfrm>
          <a:prstGeom prst="downArrow">
            <a:avLst/>
          </a:prstGeom>
          <a:solidFill>
            <a:srgbClr val="C00000"/>
          </a:solidFill>
          <a:scene3d>
            <a:camera prst="orthographicFront">
              <a:rot lat="0" lon="24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2" name="31 Aşağı Ok"/>
          <p:cNvSpPr/>
          <p:nvPr/>
        </p:nvSpPr>
        <p:spPr>
          <a:xfrm>
            <a:off x="4429124" y="3500438"/>
            <a:ext cx="285752" cy="428628"/>
          </a:xfrm>
          <a:prstGeom prst="downArrow">
            <a:avLst/>
          </a:prstGeom>
          <a:solidFill>
            <a:srgbClr val="C00000"/>
          </a:solidFill>
          <a:scene3d>
            <a:camera prst="orthographicFront">
              <a:rot lat="0" lon="24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3786182" y="3929066"/>
            <a:ext cx="870752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2500298" y="3786190"/>
            <a:ext cx="6960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072066" y="371475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5857884" y="3643314"/>
            <a:ext cx="189667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17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022E-6 L 0.06285 -0.43178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-2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 animBg="1"/>
      <p:bldP spid="26" grpId="0" animBg="1"/>
      <p:bldP spid="27" grpId="0"/>
      <p:bldP spid="19" grpId="0" animBg="1"/>
      <p:bldP spid="20" grpId="0" animBg="1"/>
      <p:bldP spid="22" grpId="0" animBg="1"/>
      <p:bldP spid="30" grpId="0" animBg="1"/>
      <p:bldP spid="31" grpId="0" animBg="1"/>
      <p:bldP spid="32" grpId="0" animBg="1"/>
      <p:bldP spid="33" grpId="0" animBg="1"/>
      <p:bldP spid="35" grpId="0"/>
      <p:bldP spid="36" grpId="0"/>
      <p:bldP spid="3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22381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357554" y="1071546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14337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572132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8035534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140 tan ileriye doğru 3 onluk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857356" y="5715016"/>
            <a:ext cx="5375254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sonucu yazıyoruz.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00034" y="3143248"/>
            <a:ext cx="15985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140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285984" y="3143248"/>
            <a:ext cx="15985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15</a:t>
            </a:r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00760" y="3214686"/>
            <a:ext cx="15985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170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Yukarı Bükülü Ok"/>
          <p:cNvSpPr/>
          <p:nvPr/>
        </p:nvSpPr>
        <p:spPr>
          <a:xfrm>
            <a:off x="1285852" y="4143380"/>
            <a:ext cx="1857388" cy="50006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28 Yukarı Bükülü Ok"/>
          <p:cNvSpPr/>
          <p:nvPr/>
        </p:nvSpPr>
        <p:spPr>
          <a:xfrm>
            <a:off x="3071802" y="4214818"/>
            <a:ext cx="2000264" cy="42862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143372" y="3214686"/>
            <a:ext cx="15985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160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Yukarı Bükülü Ok"/>
          <p:cNvSpPr/>
          <p:nvPr/>
        </p:nvSpPr>
        <p:spPr>
          <a:xfrm>
            <a:off x="5072066" y="4214818"/>
            <a:ext cx="1714512" cy="42862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32285E-6 L 0.03993 -0.30134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-1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27" grpId="1"/>
      <p:bldP spid="27" grpId="2"/>
      <p:bldP spid="28" grpId="0" animBg="1"/>
      <p:bldP spid="29" grpId="0" animBg="1"/>
      <p:bldP spid="16" grpId="0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790710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30 dan ileriye doğru 2 onluk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357422" y="5786454"/>
            <a:ext cx="5375254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sonucu yazıyoruz.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1467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857752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86314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714744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071802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5357818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5072066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0083E-6 L 0.10122 -0.41073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2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3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572396" y="257174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858016" y="257174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714612" y="285728"/>
            <a:ext cx="1877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4286256"/>
            <a:ext cx="7578806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 onluk 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4 onluk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daha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 9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eder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714480" y="235743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235743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714348" y="292893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071802" y="2643182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86182" y="292893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215074" y="278605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571736" y="5214950"/>
            <a:ext cx="3411447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0  yana yazılır.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8.32562E-7 L -0.08143 -0.25162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-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8.32562E-7 L -0.0809 -0.24121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" y="-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8" grpId="1"/>
      <p:bldP spid="9" grpId="0"/>
      <p:bldP spid="9" grpId="1"/>
      <p:bldP spid="15" grpId="0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790710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50 den ileriye doğru 4 onluk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357422" y="5786454"/>
            <a:ext cx="5375254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sonucu yazıyoruz.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071802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28624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1487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571868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2928926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4786314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4429124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715140" y="2428868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Aşağı Ok"/>
          <p:cNvSpPr/>
          <p:nvPr/>
        </p:nvSpPr>
        <p:spPr>
          <a:xfrm>
            <a:off x="6072198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Aşağı Ok"/>
          <p:cNvSpPr/>
          <p:nvPr/>
        </p:nvSpPr>
        <p:spPr>
          <a:xfrm>
            <a:off x="7286644" y="3357562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715008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7000892" y="3786190"/>
            <a:ext cx="1210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34 Aşağı Ok"/>
          <p:cNvSpPr/>
          <p:nvPr/>
        </p:nvSpPr>
        <p:spPr>
          <a:xfrm>
            <a:off x="5143504" y="2214554"/>
            <a:ext cx="285752" cy="571504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6" name="35 Aşağı Ok"/>
          <p:cNvSpPr/>
          <p:nvPr/>
        </p:nvSpPr>
        <p:spPr>
          <a:xfrm>
            <a:off x="5786446" y="1643050"/>
            <a:ext cx="214314" cy="1714512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4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67438E-6 L -0.09549 -0.37026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-1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20" grpId="0"/>
      <p:bldP spid="28" grpId="0"/>
      <p:bldP spid="29" grpId="0" animBg="1"/>
      <p:bldP spid="31" grpId="0" animBg="1"/>
      <p:bldP spid="33" grpId="0"/>
      <p:bldP spid="34" grpId="0"/>
      <p:bldP spid="34" grpId="2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285860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135729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285860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50017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786578" y="292893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77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2910" y="5072074"/>
            <a:ext cx="6939720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 onluk,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3 onluk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daha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7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643042" y="271462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271462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714348" y="3500438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071802" y="314324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14744" y="3500438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143636" y="3214686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928794" y="5929330"/>
            <a:ext cx="4580036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8 birlik  yana yazılır.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214422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6" name="25 Aşağı Bükülü Ok"/>
          <p:cNvSpPr/>
          <p:nvPr/>
        </p:nvSpPr>
        <p:spPr>
          <a:xfrm>
            <a:off x="2285984" y="714356"/>
            <a:ext cx="5357850" cy="731520"/>
          </a:xfrm>
          <a:prstGeom prst="curved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072330" y="1214422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32007E-6 L -0.05798 -0.25115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-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9" grpId="1"/>
      <p:bldP spid="15" grpId="0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  <p:bldP spid="26" grpId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14744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72074"/>
            <a:ext cx="790710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48 den ileriye doğru 3 onluk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214546" y="5786454"/>
            <a:ext cx="5375254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sonucu yazıyoruz.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1467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500562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86314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643306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000364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5072066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4714876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78657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Aşağı Ok"/>
          <p:cNvSpPr/>
          <p:nvPr/>
        </p:nvSpPr>
        <p:spPr>
          <a:xfrm>
            <a:off x="6715140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786446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Aşağı Ok"/>
          <p:cNvSpPr/>
          <p:nvPr/>
        </p:nvSpPr>
        <p:spPr>
          <a:xfrm>
            <a:off x="5286380" y="1928802"/>
            <a:ext cx="357190" cy="1071570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0083E-6 L -0.09409 -0.40032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0" y="-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20" grpId="0"/>
      <p:bldP spid="20" grpId="1"/>
      <p:bldP spid="28" grpId="0" animBg="1"/>
      <p:bldP spid="29" grpId="0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858016" y="257174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714612" y="285728"/>
            <a:ext cx="1877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4286256"/>
            <a:ext cx="7578806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 onluk 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2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onluk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daha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 8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eder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714480" y="235743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2357430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714348" y="292893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071802" y="2643182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86182" y="292893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215074" y="278605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571736" y="5214950"/>
            <a:ext cx="3411448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  yana yazılır.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Aşağı Bükülü Ok"/>
          <p:cNvSpPr/>
          <p:nvPr/>
        </p:nvSpPr>
        <p:spPr>
          <a:xfrm>
            <a:off x="4786314" y="642918"/>
            <a:ext cx="2857520" cy="731520"/>
          </a:xfrm>
          <a:prstGeom prst="curved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7143768" y="1000108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8.32562E-7 L -0.05782 -0.22017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-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9" grpId="1"/>
      <p:bldP spid="15" grpId="0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  <p:bldP spid="23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6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786050" y="1000108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1000108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286380" y="1142984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28860" y="285728"/>
            <a:ext cx="1813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</a:t>
            </a:r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yol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5000636"/>
            <a:ext cx="8178329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60 tan ileriye doğru 2 onluk 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sayıyoruz.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571604" y="5786454"/>
            <a:ext cx="6655733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Çıkan sayıya 6 birlik ekliyoruz.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1000108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1071538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14678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572000" y="2500306"/>
            <a:ext cx="1040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4786314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8" name="17 Aşağı Ok"/>
          <p:cNvSpPr/>
          <p:nvPr/>
        </p:nvSpPr>
        <p:spPr>
          <a:xfrm>
            <a:off x="4000496" y="2285992"/>
            <a:ext cx="285752" cy="428628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19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" name="18 Aşağı Ok"/>
          <p:cNvSpPr/>
          <p:nvPr/>
        </p:nvSpPr>
        <p:spPr>
          <a:xfrm>
            <a:off x="1643042" y="2285992"/>
            <a:ext cx="214314" cy="142876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3714744" y="3500438"/>
            <a:ext cx="214314" cy="42862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071802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Aşağı Ok"/>
          <p:cNvSpPr/>
          <p:nvPr/>
        </p:nvSpPr>
        <p:spPr>
          <a:xfrm>
            <a:off x="5357818" y="3429000"/>
            <a:ext cx="214314" cy="428628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4857752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929322" y="2500306"/>
            <a:ext cx="6126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Aşağı Ok"/>
          <p:cNvSpPr/>
          <p:nvPr/>
        </p:nvSpPr>
        <p:spPr>
          <a:xfrm>
            <a:off x="5429256" y="1928802"/>
            <a:ext cx="357190" cy="1071570"/>
          </a:xfrm>
          <a:prstGeom prst="downArrow">
            <a:avLst/>
          </a:prstGeom>
          <a:solidFill>
            <a:schemeClr val="accent6">
              <a:lumMod val="75000"/>
            </a:schemeClr>
          </a:solidFill>
          <a:effectLst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30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500826" y="3786190"/>
            <a:ext cx="13260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86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Aşağı Ok"/>
          <p:cNvSpPr/>
          <p:nvPr/>
        </p:nvSpPr>
        <p:spPr>
          <a:xfrm>
            <a:off x="6500826" y="3429000"/>
            <a:ext cx="214314" cy="571504"/>
          </a:xfrm>
          <a:prstGeom prst="downArrow">
            <a:avLst/>
          </a:prstGeom>
          <a:solidFill>
            <a:srgbClr val="FFC000"/>
          </a:solidFill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0083E-6 L -0.04705 -0.37928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1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5" grpId="0"/>
      <p:bldP spid="17" grpId="0" animBg="1"/>
      <p:bldP spid="24" grpId="0" animBg="1"/>
      <p:bldP spid="25" grpId="0" animBg="1"/>
      <p:bldP spid="25" grpId="1" animBg="1"/>
      <p:bldP spid="23" grpId="0"/>
      <p:bldP spid="26" grpId="0"/>
      <p:bldP spid="27" grpId="0"/>
      <p:bldP spid="16" grpId="0" animBg="1"/>
      <p:bldP spid="18" grpId="0" animBg="1"/>
      <p:bldP spid="19" grpId="0" animBg="1"/>
      <p:bldP spid="21" grpId="0" animBg="1"/>
      <p:bldP spid="22" grpId="0"/>
      <p:bldP spid="30" grpId="0" animBg="1"/>
      <p:bldP spid="32" grpId="0"/>
      <p:bldP spid="20" grpId="0"/>
      <p:bldP spid="28" grpId="0" animBg="1"/>
      <p:bldP spid="29" grpId="0"/>
      <p:bldP spid="29" grpId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571480"/>
            <a:ext cx="155363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488" y="571480"/>
            <a:ext cx="696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786182" y="571480"/>
            <a:ext cx="14318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357818" y="857232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6786578" y="328612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786578" y="2214554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4348" y="4786322"/>
            <a:ext cx="7827271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 onluk,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2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onluk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daha</a:t>
            </a:r>
            <a:r>
              <a:rPr lang="tr-TR" sz="36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;  6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onluk eder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.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6" name="15 Aşağı Ok"/>
          <p:cNvSpPr/>
          <p:nvPr/>
        </p:nvSpPr>
        <p:spPr>
          <a:xfrm>
            <a:off x="1643042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şağı Ok"/>
          <p:cNvSpPr/>
          <p:nvPr/>
        </p:nvSpPr>
        <p:spPr>
          <a:xfrm>
            <a:off x="4429124" y="1928802"/>
            <a:ext cx="214314" cy="57150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>
            <a:off x="785786" y="257174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928926" y="2357430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14744" y="2571744"/>
            <a:ext cx="2343911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onluk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072198" y="2357430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00034" y="5643578"/>
            <a:ext cx="7548348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 birlik, 3 birlik daha; 8 birlik eder.</a:t>
            </a:r>
            <a:r>
              <a:rPr lang="tr-TR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 </a:t>
            </a:r>
            <a:endParaRPr lang="tr-TR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286512" y="571480"/>
            <a:ext cx="755336" cy="156966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785786" y="3643314"/>
            <a:ext cx="2172391" cy="830997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birlik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928926" y="3357562"/>
            <a:ext cx="9817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86182" y="3643314"/>
            <a:ext cx="2172391" cy="830997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birlik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000760" y="3500438"/>
            <a:ext cx="696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214678" y="214290"/>
            <a:ext cx="12216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yol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148E-6 L -0.06579 -0.2414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-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5.2729E-7 L 0.02084 -0.39755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-1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8" grpId="1"/>
      <p:bldP spid="9" grpId="0"/>
      <p:bldP spid="9" grpId="1"/>
      <p:bldP spid="17" grpId="0" animBg="1"/>
      <p:bldP spid="16" grpId="0" animBg="1"/>
      <p:bldP spid="18" grpId="0" animBg="1"/>
      <p:bldP spid="19" grpId="0" animBg="1"/>
      <p:bldP spid="21" grpId="0" animBg="1"/>
      <p:bldP spid="22" grpId="0"/>
      <p:bldP spid="24" grpId="0" animBg="1"/>
      <p:bldP spid="25" grpId="0" animBg="1"/>
      <p:bldP spid="25" grpId="1" animBg="1"/>
      <p:bldP spid="23" grpId="0" animBg="1"/>
      <p:bldP spid="27" grpId="0" animBg="1"/>
      <p:bldP spid="2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</TotalTime>
  <Words>693</Words>
  <PresentationFormat>Ekran Gösterisi (4:3)</PresentationFormat>
  <Paragraphs>324</Paragraphs>
  <Slides>19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2020-11-02T18:06:24Z</dcterms:created>
  <dcterms:modified xsi:type="dcterms:W3CDTF">2020-12-11T13:03:56Z</dcterms:modified>
  <cp:category>https://www.sorubak.com</cp:category>
</cp:coreProperties>
</file>