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inimized" horzBarState="minimized">
    <p:restoredLeft sz="0" autoAdjust="0"/>
    <p:restoredTop sz="0" autoAdjust="0"/>
  </p:normalViewPr>
  <p:slideViewPr>
    <p:cSldViewPr snapToGrid="0">
      <p:cViewPr varScale="1">
        <p:scale>
          <a:sx n="27" d="100"/>
          <a:sy n="27" d="100"/>
        </p:scale>
        <p:origin x="2796" y="4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50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/>
              <a:t>Asıl alt başlık stilini düzenlemek için tıklayın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şlık ve Resim Yazıs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esim Yazılı Alın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lıntı 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oğru veya Yanlı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/>
              <a:pPr/>
              <a:t>4/2/2021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pPr/>
              <a:t>4/2/2021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pPr/>
              <a:t>4/2/2021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pPr/>
              <a:t>4/2/2021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Group 28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50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4/2/2021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5" r:id="rId2"/>
    <p:sldLayoutId id="2147483651" r:id="rId3"/>
    <p:sldLayoutId id="2147483666" r:id="rId4"/>
    <p:sldLayoutId id="2147483653" r:id="rId5"/>
    <p:sldLayoutId id="2147483654" r:id="rId6"/>
    <p:sldLayoutId id="2147483655" r:id="rId7"/>
    <p:sldLayoutId id="2147483667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8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" y="0"/>
            <a:ext cx="1026373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197536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3662" y="422502"/>
            <a:ext cx="10401572" cy="62264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205958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" y="381000"/>
            <a:ext cx="10511927" cy="647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79241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551" y="323034"/>
            <a:ext cx="10438311" cy="6417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588521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595" y="302622"/>
            <a:ext cx="10562954" cy="6555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464091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3584" y="239621"/>
            <a:ext cx="10536965" cy="6500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694800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261" y="202882"/>
            <a:ext cx="10617790" cy="65114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129053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9297" y="301398"/>
            <a:ext cx="10551251" cy="65566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327276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907" y="186281"/>
            <a:ext cx="10490700" cy="64888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83859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9097" y="0"/>
            <a:ext cx="10482263" cy="6917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90166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055" y="336912"/>
            <a:ext cx="10007887" cy="6429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18863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9373" y="261257"/>
            <a:ext cx="10402797" cy="64661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63138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0201" y="247922"/>
            <a:ext cx="10177192" cy="6440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18663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5748" y="429577"/>
            <a:ext cx="9716806" cy="62455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106325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450" y="454615"/>
            <a:ext cx="10215155" cy="6155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251680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3370" y="110269"/>
            <a:ext cx="10718619" cy="65909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77832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944" y="315686"/>
            <a:ext cx="10494101" cy="65423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7736900"/>
      </p:ext>
    </p:extLst>
  </p:cSld>
  <p:clrMapOvr>
    <a:masterClrMapping/>
  </p:clrMapOvr>
</p:sld>
</file>

<file path=ppt/theme/theme1.xml><?xml version="1.0" encoding="utf-8"?>
<a:theme xmlns:a="http://schemas.openxmlformats.org/drawingml/2006/main" name="Yüzeyler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F496CB"/>
      </a:accent1>
      <a:accent2>
        <a:srgbClr val="BC356F"/>
      </a:accent2>
      <a:accent3>
        <a:srgbClr val="E65331"/>
      </a:accent3>
      <a:accent4>
        <a:srgbClr val="F27E19"/>
      </a:accent4>
      <a:accent5>
        <a:srgbClr val="F2AC19"/>
      </a:accent5>
      <a:accent6>
        <a:srgbClr val="BC80E0"/>
      </a:accent6>
      <a:hlink>
        <a:srgbClr val="EF5285"/>
      </a:hlink>
      <a:folHlink>
        <a:srgbClr val="F77F90"/>
      </a:folHlink>
    </a:clrScheme>
    <a:fontScheme name="Facet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23659B44-6E34-4CE8-8F0D-387DA799682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37</TotalTime>
  <Words>0</Words>
  <PresentationFormat>Geniş ekran</PresentationFormat>
  <Paragraphs>0</Paragraphs>
  <Slides>17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17</vt:i4>
      </vt:variant>
    </vt:vector>
  </HeadingPairs>
  <TitlesOfParts>
    <vt:vector size="21" baseType="lpstr">
      <vt:lpstr>Arial</vt:lpstr>
      <vt:lpstr>Trebuchet MS</vt:lpstr>
      <vt:lpstr>Wingdings 3</vt:lpstr>
      <vt:lpstr>Yüzeyler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Manager>https://www.sorubak.com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2021-03-18T16:51:23Z</dcterms:created>
  <dcterms:modified xsi:type="dcterms:W3CDTF">2021-04-02T07:39:19Z</dcterms:modified>
  <cp:category>https://www.sorubak.com</cp:category>
</cp:coreProperties>
</file>