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844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550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903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49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20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036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0"/>
            <a:ext cx="1210056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3143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023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9886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499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9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6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0"/>
            <a:ext cx="1210056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913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648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576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083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6228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54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01" y="627017"/>
            <a:ext cx="10524062" cy="52260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3551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633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68" y="0"/>
            <a:ext cx="1222999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078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668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1999" cy="70016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56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135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0"/>
            <a:ext cx="1210056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746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688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172</TotalTime>
  <Words>0</Words>
  <PresentationFormat>Özel</PresentationFormat>
  <Paragraphs>0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Damla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2020-11-29T06:52:22Z</dcterms:created>
  <dcterms:modified xsi:type="dcterms:W3CDTF">2020-12-01T07:16:17Z</dcterms:modified>
  <cp:category>https://www.sorubak.com</cp:category>
</cp:coreProperties>
</file>