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C05D4-9C8E-4E1D-96B8-A31289C5FF92}" type="datetimeFigureOut">
              <a:rPr lang="tr-TR" smtClean="0"/>
              <a:pPr/>
              <a:t>29/10/2020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02496-8491-42C0-B13D-160A9BDBF84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C05D4-9C8E-4E1D-96B8-A31289C5FF92}" type="datetimeFigureOut">
              <a:rPr lang="tr-TR" smtClean="0"/>
              <a:pPr/>
              <a:t>29/10/2020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02496-8491-42C0-B13D-160A9BDBF84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C05D4-9C8E-4E1D-96B8-A31289C5FF92}" type="datetimeFigureOut">
              <a:rPr lang="tr-TR" smtClean="0"/>
              <a:pPr/>
              <a:t>29/10/2020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02496-8491-42C0-B13D-160A9BDBF84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C05D4-9C8E-4E1D-96B8-A31289C5FF92}" type="datetimeFigureOut">
              <a:rPr lang="tr-TR" smtClean="0"/>
              <a:pPr/>
              <a:t>29/10/2020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02496-8491-42C0-B13D-160A9BDBF84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C05D4-9C8E-4E1D-96B8-A31289C5FF92}" type="datetimeFigureOut">
              <a:rPr lang="tr-TR" smtClean="0"/>
              <a:pPr/>
              <a:t>29/10/2020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02496-8491-42C0-B13D-160A9BDBF84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C05D4-9C8E-4E1D-96B8-A31289C5FF92}" type="datetimeFigureOut">
              <a:rPr lang="tr-TR" smtClean="0"/>
              <a:pPr/>
              <a:t>29/10/2020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02496-8491-42C0-B13D-160A9BDBF84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C05D4-9C8E-4E1D-96B8-A31289C5FF92}" type="datetimeFigureOut">
              <a:rPr lang="tr-TR" smtClean="0"/>
              <a:pPr/>
              <a:t>29/10/2020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02496-8491-42C0-B13D-160A9BDBF84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C05D4-9C8E-4E1D-96B8-A31289C5FF92}" type="datetimeFigureOut">
              <a:rPr lang="tr-TR" smtClean="0"/>
              <a:pPr/>
              <a:t>29/10/2020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02496-8491-42C0-B13D-160A9BDBF84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C05D4-9C8E-4E1D-96B8-A31289C5FF92}" type="datetimeFigureOut">
              <a:rPr lang="tr-TR" smtClean="0"/>
              <a:pPr/>
              <a:t>29/10/2020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02496-8491-42C0-B13D-160A9BDBF84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C05D4-9C8E-4E1D-96B8-A31289C5FF92}" type="datetimeFigureOut">
              <a:rPr lang="tr-TR" smtClean="0"/>
              <a:pPr/>
              <a:t>29/10/2020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02496-8491-42C0-B13D-160A9BDBF84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C05D4-9C8E-4E1D-96B8-A31289C5FF92}" type="datetimeFigureOut">
              <a:rPr lang="tr-TR" smtClean="0"/>
              <a:pPr/>
              <a:t>29/10/2020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02496-8491-42C0-B13D-160A9BDBF84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7C05D4-9C8E-4E1D-96B8-A31289C5FF92}" type="datetimeFigureOut">
              <a:rPr lang="tr-TR" smtClean="0"/>
              <a:pPr/>
              <a:t>29/10/2020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402496-8491-42C0-B13D-160A9BDBF84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972192" cy="414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221088"/>
            <a:ext cx="8639040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Resim" descr="0_phot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6473180"/>
            <a:ext cx="384820" cy="384820"/>
          </a:xfrm>
          <a:prstGeom prst="rect">
            <a:avLst/>
          </a:prstGeom>
        </p:spPr>
      </p:pic>
      <p:pic>
        <p:nvPicPr>
          <p:cNvPr id="6" name="5 Resim" descr="sanli1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747373" y="0"/>
            <a:ext cx="396627" cy="3077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771166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5" y="3429000"/>
            <a:ext cx="690529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etin kutusu"/>
          <p:cNvSpPr txBox="1"/>
          <p:nvPr/>
        </p:nvSpPr>
        <p:spPr>
          <a:xfrm>
            <a:off x="1115616" y="1844824"/>
            <a:ext cx="12241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</a:rPr>
              <a:t>899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4283968" y="1844824"/>
            <a:ext cx="12241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</a:rPr>
              <a:t>977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7380312" y="1844824"/>
            <a:ext cx="12241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</a:rPr>
              <a:t>724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1979712" y="5445224"/>
            <a:ext cx="12241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</a:rPr>
              <a:t>927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5940152" y="5445224"/>
            <a:ext cx="12241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</a:rPr>
              <a:t>606</a:t>
            </a:r>
            <a:endParaRPr lang="tr-TR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b="44738"/>
          <a:stretch>
            <a:fillRect/>
          </a:stretch>
        </p:blipFill>
        <p:spPr bwMode="auto">
          <a:xfrm>
            <a:off x="0" y="260648"/>
            <a:ext cx="8845868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61048"/>
            <a:ext cx="8763435" cy="1297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etin kutusu"/>
          <p:cNvSpPr txBox="1"/>
          <p:nvPr/>
        </p:nvSpPr>
        <p:spPr>
          <a:xfrm>
            <a:off x="2555776" y="643335"/>
            <a:ext cx="1224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>
                <a:solidFill>
                  <a:srgbClr val="FF0000"/>
                </a:solidFill>
              </a:rPr>
              <a:t>446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7308304" y="548680"/>
            <a:ext cx="1224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>
                <a:solidFill>
                  <a:srgbClr val="FF0000"/>
                </a:solidFill>
              </a:rPr>
              <a:t>585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2555776" y="4149080"/>
            <a:ext cx="1224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>
                <a:solidFill>
                  <a:srgbClr val="FF0000"/>
                </a:solidFill>
              </a:rPr>
              <a:t>594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7740352" y="4171727"/>
            <a:ext cx="1224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>
                <a:solidFill>
                  <a:srgbClr val="FF0000"/>
                </a:solidFill>
              </a:rPr>
              <a:t>902</a:t>
            </a:r>
            <a:endParaRPr lang="tr-TR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23367" cy="321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3212976"/>
            <a:ext cx="6120680" cy="3645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etin kutusu"/>
          <p:cNvSpPr txBox="1"/>
          <p:nvPr/>
        </p:nvSpPr>
        <p:spPr>
          <a:xfrm>
            <a:off x="683568" y="2204864"/>
            <a:ext cx="1224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>
                <a:solidFill>
                  <a:srgbClr val="FF0000"/>
                </a:solidFill>
              </a:rPr>
              <a:t>698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3995936" y="2204864"/>
            <a:ext cx="1224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>
                <a:solidFill>
                  <a:srgbClr val="FF0000"/>
                </a:solidFill>
              </a:rPr>
              <a:t>959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7164288" y="2204864"/>
            <a:ext cx="1224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>
                <a:solidFill>
                  <a:srgbClr val="FF0000"/>
                </a:solidFill>
              </a:rPr>
              <a:t>683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2195736" y="5733256"/>
            <a:ext cx="1224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>
                <a:solidFill>
                  <a:srgbClr val="FF0000"/>
                </a:solidFill>
              </a:rPr>
              <a:t>966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5508104" y="5661248"/>
            <a:ext cx="1224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>
                <a:solidFill>
                  <a:srgbClr val="FF0000"/>
                </a:solidFill>
              </a:rPr>
              <a:t>680</a:t>
            </a:r>
            <a:endParaRPr lang="tr-TR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404664"/>
            <a:ext cx="8557067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Metin kutusu"/>
          <p:cNvSpPr txBox="1"/>
          <p:nvPr/>
        </p:nvSpPr>
        <p:spPr>
          <a:xfrm>
            <a:off x="6804248" y="476672"/>
            <a:ext cx="1224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>
                <a:solidFill>
                  <a:srgbClr val="FF0000"/>
                </a:solidFill>
              </a:rPr>
              <a:t>489</a:t>
            </a:r>
            <a:endParaRPr lang="tr-TR" sz="2400" dirty="0">
              <a:solidFill>
                <a:srgbClr val="FF0000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56792"/>
            <a:ext cx="8512917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Metin kutusu"/>
          <p:cNvSpPr txBox="1"/>
          <p:nvPr/>
        </p:nvSpPr>
        <p:spPr>
          <a:xfrm>
            <a:off x="6948264" y="1844824"/>
            <a:ext cx="1224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>
                <a:solidFill>
                  <a:srgbClr val="FF0000"/>
                </a:solidFill>
              </a:rPr>
              <a:t>489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0" y="5733256"/>
            <a:ext cx="85547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Toplama  işleminde  toplananlar  yer  değiştirse  bile toplam  değişmez.</a:t>
            </a:r>
            <a:endParaRPr lang="tr-TR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058828"/>
            <a:ext cx="7236296" cy="1018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077072"/>
            <a:ext cx="7380312" cy="1413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Metin kutusu"/>
          <p:cNvSpPr txBox="1"/>
          <p:nvPr/>
        </p:nvSpPr>
        <p:spPr>
          <a:xfrm>
            <a:off x="5868144" y="3140968"/>
            <a:ext cx="1224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>
                <a:solidFill>
                  <a:srgbClr val="FF0000"/>
                </a:solidFill>
              </a:rPr>
              <a:t>828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6084168" y="4365104"/>
            <a:ext cx="1224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>
                <a:solidFill>
                  <a:srgbClr val="FF0000"/>
                </a:solidFill>
              </a:rPr>
              <a:t>828</a:t>
            </a:r>
            <a:endParaRPr lang="tr-TR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9325" y="2990850"/>
            <a:ext cx="470535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9796" y="0"/>
            <a:ext cx="5334204" cy="6511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5229200"/>
            <a:ext cx="3619500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757559">
            <a:off x="-73961" y="1619733"/>
            <a:ext cx="5535786" cy="2051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386229">
            <a:off x="-103137" y="1940850"/>
            <a:ext cx="4821768" cy="1573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09796" y="346695"/>
            <a:ext cx="5334204" cy="6511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013176"/>
            <a:ext cx="3619500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6 Resim" descr="Adsız.png"/>
          <p:cNvPicPr>
            <a:picLocks noChangeAspect="1"/>
          </p:cNvPicPr>
          <p:nvPr/>
        </p:nvPicPr>
        <p:blipFill>
          <a:blip r:embed="rId5" cstate="print"/>
          <a:srcRect r="73625" b="32872"/>
          <a:stretch>
            <a:fillRect/>
          </a:stretch>
        </p:blipFill>
        <p:spPr>
          <a:xfrm>
            <a:off x="3635896" y="-60601"/>
            <a:ext cx="5508104" cy="66579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8372461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204864"/>
            <a:ext cx="7799387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8966" cy="52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424936" cy="2808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76872"/>
            <a:ext cx="9144000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033" y="476672"/>
            <a:ext cx="9024967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4663"/>
            <a:ext cx="8568952" cy="1484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/>
          <a:srcRect r="66435"/>
          <a:stretch>
            <a:fillRect/>
          </a:stretch>
        </p:blipFill>
        <p:spPr bwMode="auto">
          <a:xfrm>
            <a:off x="323528" y="2276872"/>
            <a:ext cx="2592288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2204864"/>
            <a:ext cx="27813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2132856"/>
            <a:ext cx="230505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5805264"/>
            <a:ext cx="8730970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3199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79772" cy="3731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360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254857" cy="321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-315416"/>
            <a:ext cx="9144000" cy="6768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5718250"/>
            <a:ext cx="9144000" cy="11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27</Words>
  <PresentationFormat>Ekran Gösterisi (4:3)</PresentationFormat>
  <Paragraphs>19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2020-10-26T22:20:14Z</dcterms:created>
  <dcterms:modified xsi:type="dcterms:W3CDTF">2020-10-29T08:39:43Z</dcterms:modified>
  <cp:category>https://www.sorubak.com</cp:category>
</cp:coreProperties>
</file>