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27" r:id="rId3"/>
    <p:sldId id="328" r:id="rId4"/>
    <p:sldId id="329" r:id="rId5"/>
    <p:sldId id="330" r:id="rId6"/>
    <p:sldId id="33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B6CC5-3073-492B-8160-4C5D63CC353B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5A3B8-6122-4884-A331-EF99681F63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1504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5966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8665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5A3B8-6122-4884-A331-EF99681F63DD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61982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B0D52-4D39-4D32-99ED-9988D39B1D9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DEB6-51CD-4EDF-B2AA-2A214291ECA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857224" y="1357298"/>
            <a:ext cx="177003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6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14414" y="2357430"/>
            <a:ext cx="145584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500306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0023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429124" y="3357562"/>
            <a:ext cx="1428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10" y="4857760"/>
            <a:ext cx="3821431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36 ‘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yı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40’ a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00496" y="1500174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285852" y="5473005"/>
            <a:ext cx="6039346" cy="138499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 onluk, 2 onluk daha 6 onluk eder.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Sonuna sıfır ekleriz .</a:t>
            </a:r>
          </a:p>
          <a:p>
            <a:pPr algn="ctr"/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>
            <a:hlinkClick r:id="rId3"/>
          </p:cNvPr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3924792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23 ‘ü  20’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215206" y="1500174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286644" y="2285992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786578" y="2357430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929454" y="221455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7358082" y="3500438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857620" y="2143116"/>
            <a:ext cx="182293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20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857620" y="2357430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0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357298"/>
            <a:ext cx="182133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142976" y="2357430"/>
            <a:ext cx="145584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428868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0023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429124" y="3429000"/>
            <a:ext cx="1428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10" y="4857760"/>
            <a:ext cx="3820598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48 ‘i  50’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00496" y="1500174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285852" y="5572140"/>
            <a:ext cx="5237844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 onluk, 3 onluk daha 80 eder.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8585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3742884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34 ‘ü  30’ a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215206" y="1500174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215206" y="2285992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786578" y="2357430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858016" y="228599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7215206" y="3429000"/>
            <a:ext cx="14287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02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857620" y="2143116"/>
            <a:ext cx="187423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857620" y="2428868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0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1357298"/>
            <a:ext cx="205697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125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500166" y="23574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52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0034" y="2428868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71670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929058" y="3429000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42910" y="4857760"/>
            <a:ext cx="4029821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125 ‘i  130’ a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00496" y="1500174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130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85786" y="5473005"/>
            <a:ext cx="7143800" cy="138499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13 onluk, 5 onluk daha  18 onluk  eder. 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18’in sonuna sıfır ekleriz  180 olur.</a:t>
            </a:r>
          </a:p>
          <a:p>
            <a:pPr algn="ctr"/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428728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4003340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52 ‘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yi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50’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929454" y="1500174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929454" y="2357430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177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429388" y="2428868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500826" y="228599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4000496" y="2143116"/>
            <a:ext cx="187423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857620" y="2285992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85786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6858016" y="3429000"/>
            <a:ext cx="15888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003</a:t>
            </a:r>
            <a:endParaRPr lang="tr-TR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2" grpId="0"/>
      <p:bldP spid="43" grpId="0"/>
      <p:bldP spid="27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1357298"/>
            <a:ext cx="210827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346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071538" y="2428868"/>
            <a:ext cx="17427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213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571744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71670" y="3500438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214810" y="3429000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56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034" y="4857760"/>
            <a:ext cx="4211730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340‘ı  350’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143372" y="1500174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350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57224" y="5572140"/>
            <a:ext cx="6909776" cy="95410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35 onluk, 21 onluk  daha  56 onluk  eder.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56’ 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nın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sonuna sıfır  ekleriz  560 olur. 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500166" y="3500438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4315926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213 ‘ü  210’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929454" y="1500174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56</a:t>
            </a:r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000892" y="228599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559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500826" y="2285992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572264" y="228599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714744" y="2357430"/>
            <a:ext cx="23423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210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929058" y="2500306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3500438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858016" y="3286124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001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2" grpId="0"/>
      <p:bldP spid="43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1357298"/>
            <a:ext cx="205697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572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57290" y="2428868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39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500306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71670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143372" y="3429000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61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034" y="4857760"/>
            <a:ext cx="4299896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572‘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yi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570’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071934" y="1571612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570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57224" y="5572140"/>
            <a:ext cx="6714210" cy="95410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57 onluk, 4 onluk  daha  61 onluk  eder.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61’ 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ın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sonuna sıfır ekleriz  610 olur. 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857620" y="2571744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500166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3742884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39 ‘u  40’ a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929454" y="1500174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611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929454" y="228599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610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572264" y="2214554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572264" y="2143116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571868" y="2285992"/>
            <a:ext cx="239360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3786182" y="2428868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858016" y="3286124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001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2" grpId="0"/>
      <p:bldP spid="43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1357298"/>
            <a:ext cx="205697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467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071538" y="2428868"/>
            <a:ext cx="17427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354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8596" y="2500306"/>
            <a:ext cx="27414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071670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286248" y="3429000"/>
            <a:ext cx="19288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82</a:t>
            </a:r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0034" y="4857760"/>
            <a:ext cx="4299895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467‘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yi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470’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214810" y="1571612"/>
            <a:ext cx="2037875" cy="132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470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tr-TR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857224" y="5572140"/>
            <a:ext cx="6909777" cy="95410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 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47 onluk, 35 onluk  daha  82 onluk  eder.</a:t>
            </a:r>
          </a:p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82’ </a:t>
            </a:r>
            <a:r>
              <a:rPr lang="tr-TR" sz="2800" b="1" spc="100" dirty="0" err="1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nin</a:t>
            </a:r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 sonuna sıfır ekleriz  820 olur. 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3" name="22 Sağ Ok"/>
          <p:cNvSpPr/>
          <p:nvPr/>
        </p:nvSpPr>
        <p:spPr>
          <a:xfrm>
            <a:off x="2786050" y="2000240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Sağ Ok"/>
          <p:cNvSpPr/>
          <p:nvPr/>
        </p:nvSpPr>
        <p:spPr>
          <a:xfrm>
            <a:off x="2786050" y="2928934"/>
            <a:ext cx="978408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500034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929058" y="264318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500166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857224" y="928670"/>
            <a:ext cx="1785950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Gerç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143372" y="928670"/>
            <a:ext cx="1747274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Tahmin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714876" y="4857760"/>
            <a:ext cx="4315926" cy="52322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  <a:cs typeface="Arial" pitchFamily="34" charset="0"/>
              </a:rPr>
              <a:t>354 ‘ü  350’ ye yuvarlarız.</a:t>
            </a:r>
            <a:endParaRPr lang="tr-TR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43768" y="857232"/>
            <a:ext cx="1571636" cy="707886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tr-TR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ark</a:t>
            </a:r>
            <a:endParaRPr lang="tr-TR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000892" y="1500174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821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000892" y="2285992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820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500826" y="2285992"/>
            <a:ext cx="235742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643702" y="2285992"/>
            <a:ext cx="529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3786182" y="2357430"/>
            <a:ext cx="23423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rial" pitchFamily="34" charset="0"/>
              </a:rPr>
              <a:t>350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4071934" y="2500306"/>
            <a:ext cx="2230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____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2143108" y="0"/>
            <a:ext cx="43029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Toplamı Tahmin Etme</a:t>
            </a:r>
            <a:endParaRPr lang="tr-TR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28662" y="3429000"/>
            <a:ext cx="7143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858016" y="3357562"/>
            <a:ext cx="1928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001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7" grpId="0" animBg="1"/>
      <p:bldP spid="19" grpId="0" animBg="1"/>
      <p:bldP spid="24" grpId="0" animBg="1"/>
      <p:bldP spid="23" grpId="0" animBg="1"/>
      <p:bldP spid="26" grpId="0" animBg="1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9" grpId="0"/>
      <p:bldP spid="42" grpId="0"/>
      <p:bldP spid="43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353</Words>
  <PresentationFormat>Ekran Gösterisi (4:3)</PresentationFormat>
  <Paragraphs>155</Paragraphs>
  <Slides>6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2020-11-02T18:06:24Z</dcterms:created>
  <dcterms:modified xsi:type="dcterms:W3CDTF">2020-12-11T13:04:37Z</dcterms:modified>
  <cp:category>https://www.sorubak.com</cp:category>
</cp:coreProperties>
</file>