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DA37D80-6434-44D0-A028-1B22A696006F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05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01A6CCE-13D5-4EB6-A070-1DD146E4ED3C}" type="datetime1">
              <a:rPr lang="tr-TR" smtClean="0"/>
              <a:pPr rtl="0"/>
              <a:t>4.04.2021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02BA2C8-71FC-43D0-BD87-0547616971FA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292136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5F42FE9-D584-4558-9290-DBB4FFB70F13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6539446-6953-447E-A4E3-E7CFBF87004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4239292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94519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3"/>
          <p:cNvSpPr/>
          <p:nvPr/>
        </p:nvSpPr>
        <p:spPr bwMode="gray">
          <a:xfrm>
            <a:off x="2552" y="5243129"/>
            <a:ext cx="12188952" cy="1614871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2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gökyüzü"/>
          <p:cNvSpPr/>
          <p:nvPr/>
        </p:nvSpPr>
        <p:spPr bwMode="white">
          <a:xfrm>
            <a:off x="2552" y="0"/>
            <a:ext cx="12188952" cy="533400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pic>
        <p:nvPicPr>
          <p:cNvPr id="6" name="su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" r="9901"/>
          <a:stretch/>
        </p:blipFill>
        <p:spPr bwMode="ltGray">
          <a:xfrm>
            <a:off x="-1425" y="5497897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u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r="6356"/>
          <a:stretch/>
        </p:blipFill>
        <p:spPr bwMode="gray">
          <a:xfrm flipH="1">
            <a:off x="-1425" y="5221111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Dikdörtgen 7"/>
          <p:cNvSpPr/>
          <p:nvPr/>
        </p:nvSpPr>
        <p:spPr>
          <a:xfrm>
            <a:off x="-1425" y="5961106"/>
            <a:ext cx="12188952" cy="896846"/>
          </a:xfrm>
          <a:prstGeom prst="rect">
            <a:avLst/>
          </a:prstGeom>
          <a:gradFill>
            <a:gsLst>
              <a:gs pos="2500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305872" y="1309047"/>
            <a:ext cx="9602789" cy="2667000"/>
          </a:xfrm>
        </p:spPr>
        <p:txBody>
          <a:bodyPr rtlCol="0" anchor="b">
            <a:no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05872" y="4038600"/>
            <a:ext cx="9601200" cy="990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all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8F15D60-DEAA-4DA8-BF72-3983BAA57388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440362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440362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0C5C83-1A25-4509-9D4A-64D2A402AEBF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EA6A41-4CD7-4112-BB51-4D5801E0926C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ökyüzü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93813" y="1309047"/>
            <a:ext cx="9601252" cy="2667000"/>
          </a:xfrm>
        </p:spPr>
        <p:txBody>
          <a:bodyPr rtlCol="0" anchor="b">
            <a:normAutofit/>
          </a:bodyPr>
          <a:lstStyle>
            <a:lvl1pPr algn="ctr">
              <a:defRPr sz="6000" b="0"/>
            </a:lvl1pPr>
          </a:lstStyle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293813" y="4038600"/>
            <a:ext cx="9601200" cy="1143000"/>
          </a:xfrm>
        </p:spPr>
        <p:txBody>
          <a:bodyPr rtlCol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60A8329-6D82-418B-BC81-FED166D50B69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278880" y="1572768"/>
            <a:ext cx="4572000" cy="4142232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341120" y="1572768"/>
            <a:ext cx="4572000" cy="4142232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71BFF84-0353-44D0-9D20-500993C100B6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4572000" cy="766588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341120" y="2365861"/>
            <a:ext cx="4572000" cy="33491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278880" y="1572768"/>
            <a:ext cx="4572000" cy="766588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278880" y="2365861"/>
            <a:ext cx="4572000" cy="33491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FB45C8-035A-402E-906F-DD613EE88FD8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44167A7-22A1-4873-8B1C-AAD28DAF958F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ökyüzü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987B93-DE5B-475B-B4D6-8BF84BB09566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rtlCol="0" anchor="b">
            <a:normAutofit/>
          </a:bodyPr>
          <a:lstStyle>
            <a:lvl1pPr>
              <a:defRPr sz="3200" b="0"/>
            </a:lvl1pPr>
          </a:lstStyle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60413" y="685800"/>
            <a:ext cx="6858000" cy="4572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A951227-6942-4735-A00F-0C25481B65E6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 için tıklatın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760413" y="685800"/>
            <a:ext cx="6858000" cy="4572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simgeyi tıklatın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D96C53A-A867-42FE-AA5F-4FAD2D05069F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ökyüzü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58000"/>
                </a:schemeClr>
              </a:gs>
              <a:gs pos="88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 rtl="0"/>
            <a:endParaRPr lang="tr-TR" noProof="0" dirty="0"/>
          </a:p>
        </p:txBody>
      </p:sp>
      <p:sp>
        <p:nvSpPr>
          <p:cNvPr id="8" name="su3"/>
          <p:cNvSpPr/>
          <p:nvPr/>
        </p:nvSpPr>
        <p:spPr bwMode="gray">
          <a:xfrm>
            <a:off x="2552" y="6064101"/>
            <a:ext cx="12188952" cy="793899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49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pic>
        <p:nvPicPr>
          <p:cNvPr id="9" name="su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" r="9901"/>
          <a:stretch/>
        </p:blipFill>
        <p:spPr bwMode="white">
          <a:xfrm>
            <a:off x="-1425" y="6256181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u1"/>
          <p:cNvPicPr>
            <a:picLocks noChangeAspect="1"/>
          </p:cNvPicPr>
          <p:nvPr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r="6356"/>
          <a:stretch/>
        </p:blipFill>
        <p:spPr bwMode="gray">
          <a:xfrm flipH="1">
            <a:off x="-1425" y="5979395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341120" y="265176"/>
            <a:ext cx="9509759" cy="1088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9509760" cy="4142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fld id="{91D15FAC-6679-43BD-9A92-41C3F94EDEDC}" type="datetime1">
              <a:rPr lang="tr-TR" noProof="0" smtClean="0"/>
              <a:pPr rtl="0"/>
              <a:t>4.04.2021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accent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•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•"/>
        <a:defRPr sz="1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6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6pPr>
      <a:lvl7pPr marL="19202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8pPr>
      <a:lvl9pPr marL="2240280" indent="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None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60" y="237173"/>
            <a:ext cx="11564440" cy="547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90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047" y="486590"/>
            <a:ext cx="10682016" cy="536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6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868" y="564967"/>
            <a:ext cx="10677252" cy="536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504" y="545918"/>
            <a:ext cx="10646365" cy="541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3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58" y="521016"/>
            <a:ext cx="10729505" cy="540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1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594" y="341676"/>
            <a:ext cx="10660652" cy="539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95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761" y="422366"/>
            <a:ext cx="10594113" cy="545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14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920" y="392702"/>
            <a:ext cx="10682017" cy="545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72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67" y="169408"/>
            <a:ext cx="11338917" cy="536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15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827" y="564831"/>
            <a:ext cx="10557171" cy="515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97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86" y="687704"/>
            <a:ext cx="10788324" cy="516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1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16" y="468630"/>
            <a:ext cx="10653577" cy="54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80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157" y="452981"/>
            <a:ext cx="11216041" cy="547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4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81" y="451077"/>
            <a:ext cx="11019732" cy="558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1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59" y="336913"/>
            <a:ext cx="11121389" cy="565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77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7" y="537617"/>
            <a:ext cx="10995524" cy="556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6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3" y="528364"/>
            <a:ext cx="11197128" cy="532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02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kyanus 16x9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308765_TF02895256" id="{223F986F-A9F4-4BB1-B555-73663B5E5C2D}" vid="{2DF14221-92DF-4FB9-97F5-C27019C68C97}"/>
    </a:ext>
  </a:extLst>
</a:theme>
</file>

<file path=ppt/theme/theme2.xml><?xml version="1.0" encoding="utf-8"?>
<a:theme xmlns:a="http://schemas.openxmlformats.org/drawingml/2006/main" name="Office Teması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Okyanus resmi sunusu (geniş ekran)</Template>
  <TotalTime>85</TotalTime>
  <Words>1</Words>
  <PresentationFormat>Geniş ekran</PresentationFormat>
  <Paragraphs>1</Paragraphs>
  <Slides>17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0" baseType="lpstr">
      <vt:lpstr>Arial</vt:lpstr>
      <vt:lpstr>Georgia</vt:lpstr>
      <vt:lpstr>Okyanus 16x9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2021-04-02T13:29:51Z</dcterms:created>
  <dcterms:modified xsi:type="dcterms:W3CDTF">2021-04-04T09:07:17Z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