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94" y="517615"/>
            <a:ext cx="10677806" cy="592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94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78" y="498422"/>
            <a:ext cx="11207139" cy="609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588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21" y="509900"/>
            <a:ext cx="10664565" cy="586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96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42" y="526997"/>
            <a:ext cx="11047630" cy="596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90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96" y="581493"/>
            <a:ext cx="11040022" cy="572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15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63" y="606009"/>
            <a:ext cx="10843745" cy="592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841" y="494675"/>
            <a:ext cx="10744518" cy="586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88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78" y="389744"/>
            <a:ext cx="11069301" cy="635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72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684" y="674791"/>
            <a:ext cx="11086356" cy="556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71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72" y="484957"/>
            <a:ext cx="11356214" cy="60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46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40" y="702117"/>
            <a:ext cx="10517288" cy="5308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66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13" y="449705"/>
            <a:ext cx="10667376" cy="590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7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208" y="505136"/>
            <a:ext cx="10995051" cy="59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68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54" y="461570"/>
            <a:ext cx="11011057" cy="596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98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97" y="464696"/>
            <a:ext cx="11056382" cy="60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62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55" y="405670"/>
            <a:ext cx="10887652" cy="607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06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416" y="494910"/>
            <a:ext cx="10800881" cy="623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33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72" y="521532"/>
            <a:ext cx="11151667" cy="587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5945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</TotalTime>
  <Words>0</Words>
  <PresentationFormat>Geniş ekran</PresentationFormat>
  <Paragraphs>0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Duman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2021-03-17T16:12:02Z</dcterms:created>
  <dcterms:modified xsi:type="dcterms:W3CDTF">2021-03-18T07:17:49Z</dcterms:modified>
  <cp:category>https://www.sorubak.com</cp:category>
</cp:coreProperties>
</file>