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96" r:id="rId3"/>
    <p:sldId id="327" r:id="rId4"/>
    <p:sldId id="328" r:id="rId5"/>
    <p:sldId id="329" r:id="rId6"/>
    <p:sldId id="330" r:id="rId7"/>
    <p:sldId id="331" r:id="rId8"/>
    <p:sldId id="332" r:id="rId9"/>
    <p:sldId id="311" r:id="rId10"/>
    <p:sldId id="333" r:id="rId11"/>
    <p:sldId id="312" r:id="rId12"/>
    <p:sldId id="335" r:id="rId13"/>
    <p:sldId id="336" r:id="rId14"/>
    <p:sldId id="337" r:id="rId15"/>
    <p:sldId id="338" r:id="rId16"/>
    <p:sldId id="339" r:id="rId17"/>
    <p:sldId id="340" r:id="rId18"/>
    <p:sldId id="324" r:id="rId19"/>
    <p:sldId id="326" r:id="rId2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385" autoAdjust="0"/>
    <p:restoredTop sz="94627" autoAdjust="0"/>
  </p:normalViewPr>
  <p:slideViewPr>
    <p:cSldViewPr>
      <p:cViewPr varScale="1">
        <p:scale>
          <a:sx n="100" d="100"/>
          <a:sy n="100" d="100"/>
        </p:scale>
        <p:origin x="-1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DB6CC5-3073-492B-8160-4C5D63CC353B}" type="datetimeFigureOut">
              <a:rPr lang="tr-TR" smtClean="0"/>
              <a:pPr/>
              <a:t>10/12/2020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F5A3B8-6122-4884-A331-EF99681F63DD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F5A3B8-6122-4884-A331-EF99681F63DD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868542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F5A3B8-6122-4884-A331-EF99681F63DD}" type="slidenum">
              <a:rPr lang="tr-TR" smtClean="0"/>
              <a:pPr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160301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F5A3B8-6122-4884-A331-EF99681F63DD}" type="slidenum">
              <a:rPr lang="tr-TR" smtClean="0"/>
              <a:pPr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858295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F5A3B8-6122-4884-A331-EF99681F63DD}" type="slidenum">
              <a:rPr lang="tr-TR" smtClean="0"/>
              <a:pPr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507623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F5A3B8-6122-4884-A331-EF99681F63DD}" type="slidenum">
              <a:rPr lang="tr-TR" smtClean="0"/>
              <a:pPr/>
              <a:t>13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670446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F5A3B8-6122-4884-A331-EF99681F63DD}" type="slidenum">
              <a:rPr lang="tr-TR" smtClean="0"/>
              <a:pPr/>
              <a:t>17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120915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F5A3B8-6122-4884-A331-EF99681F63DD}" type="slidenum">
              <a:rPr lang="tr-TR" smtClean="0"/>
              <a:pPr/>
              <a:t>19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73916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B0D52-4D39-4D32-99ED-9988D39B1D9A}" type="datetimeFigureOut">
              <a:rPr lang="tr-TR" smtClean="0"/>
              <a:pPr/>
              <a:t>10/12/2020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DEB6-51CD-4EDF-B2AA-2A214291ECA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B0D52-4D39-4D32-99ED-9988D39B1D9A}" type="datetimeFigureOut">
              <a:rPr lang="tr-TR" smtClean="0"/>
              <a:pPr/>
              <a:t>10/12/2020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DEB6-51CD-4EDF-B2AA-2A214291ECA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B0D52-4D39-4D32-99ED-9988D39B1D9A}" type="datetimeFigureOut">
              <a:rPr lang="tr-TR" smtClean="0"/>
              <a:pPr/>
              <a:t>10/12/2020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DEB6-51CD-4EDF-B2AA-2A214291ECA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B0D52-4D39-4D32-99ED-9988D39B1D9A}" type="datetimeFigureOut">
              <a:rPr lang="tr-TR" smtClean="0"/>
              <a:pPr/>
              <a:t>10/12/2020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DEB6-51CD-4EDF-B2AA-2A214291ECA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B0D52-4D39-4D32-99ED-9988D39B1D9A}" type="datetimeFigureOut">
              <a:rPr lang="tr-TR" smtClean="0"/>
              <a:pPr/>
              <a:t>10/12/2020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DEB6-51CD-4EDF-B2AA-2A214291ECA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B0D52-4D39-4D32-99ED-9988D39B1D9A}" type="datetimeFigureOut">
              <a:rPr lang="tr-TR" smtClean="0"/>
              <a:pPr/>
              <a:t>10/12/2020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DEB6-51CD-4EDF-B2AA-2A214291ECA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B0D52-4D39-4D32-99ED-9988D39B1D9A}" type="datetimeFigureOut">
              <a:rPr lang="tr-TR" smtClean="0"/>
              <a:pPr/>
              <a:t>10/12/2020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DEB6-51CD-4EDF-B2AA-2A214291ECA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B0D52-4D39-4D32-99ED-9988D39B1D9A}" type="datetimeFigureOut">
              <a:rPr lang="tr-TR" smtClean="0"/>
              <a:pPr/>
              <a:t>10/12/2020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DEB6-51CD-4EDF-B2AA-2A214291ECA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B0D52-4D39-4D32-99ED-9988D39B1D9A}" type="datetimeFigureOut">
              <a:rPr lang="tr-TR" smtClean="0"/>
              <a:pPr/>
              <a:t>10/12/2020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DEB6-51CD-4EDF-B2AA-2A214291ECA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B0D52-4D39-4D32-99ED-9988D39B1D9A}" type="datetimeFigureOut">
              <a:rPr lang="tr-TR" smtClean="0"/>
              <a:pPr/>
              <a:t>10/12/2020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DEB6-51CD-4EDF-B2AA-2A214291ECA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B0D52-4D39-4D32-99ED-9988D39B1D9A}" type="datetimeFigureOut">
              <a:rPr lang="tr-TR" smtClean="0"/>
              <a:pPr/>
              <a:t>10/12/2020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DEB6-51CD-4EDF-B2AA-2A214291ECA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DB0D52-4D39-4D32-99ED-9988D39B1D9A}" type="datetimeFigureOut">
              <a:rPr lang="tr-TR" smtClean="0"/>
              <a:pPr/>
              <a:t>10/12/2020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1DEB6-51CD-4EDF-B2AA-2A214291ECA8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000100" y="1000108"/>
            <a:ext cx="155363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0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857488" y="1000108"/>
            <a:ext cx="69602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786182" y="1000108"/>
            <a:ext cx="143180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286380" y="1142984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7572396" y="2571744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6858016" y="2571744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2714612" y="285728"/>
            <a:ext cx="18774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1. </a:t>
            </a:r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yol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entury" pitchFamily="18" charset="0"/>
              <a:cs typeface="Arial" pitchFamily="34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714348" y="4286256"/>
            <a:ext cx="7578806" cy="646331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3 onluk </a:t>
            </a:r>
            <a:r>
              <a:rPr lang="tr-TR" sz="36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</a:t>
            </a:r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2</a:t>
            </a:r>
            <a:r>
              <a:rPr lang="tr-TR" sz="36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onluk </a:t>
            </a:r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daha</a:t>
            </a:r>
            <a:r>
              <a:rPr lang="tr-TR" sz="36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;  </a:t>
            </a:r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5</a:t>
            </a:r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</a:rPr>
              <a:t> onluk eder</a:t>
            </a:r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</a:rPr>
              <a:t>.</a:t>
            </a:r>
            <a:endParaRPr lang="tr-TR" sz="36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16" name="15 Aşağı Ok"/>
          <p:cNvSpPr/>
          <p:nvPr/>
        </p:nvSpPr>
        <p:spPr>
          <a:xfrm>
            <a:off x="1714480" y="2357430"/>
            <a:ext cx="214314" cy="571504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17 Aşağı Ok"/>
          <p:cNvSpPr/>
          <p:nvPr/>
        </p:nvSpPr>
        <p:spPr>
          <a:xfrm>
            <a:off x="4429124" y="2357430"/>
            <a:ext cx="214314" cy="571504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8 Dikdörtgen"/>
          <p:cNvSpPr/>
          <p:nvPr/>
        </p:nvSpPr>
        <p:spPr>
          <a:xfrm>
            <a:off x="714348" y="2928934"/>
            <a:ext cx="2343911" cy="83099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 onluk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3071802" y="2643182"/>
            <a:ext cx="69602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3786182" y="2928934"/>
            <a:ext cx="2343911" cy="83099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 onluk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6215074" y="2786058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2571736" y="5214950"/>
            <a:ext cx="3411447" cy="646331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 </a:t>
            </a:r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0  yana yazılır.</a:t>
            </a:r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</a:rPr>
              <a:t> </a:t>
            </a:r>
            <a:endParaRPr lang="tr-TR" sz="36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6286512" y="1000108"/>
            <a:ext cx="755336" cy="1569660"/>
          </a:xfrm>
          <a:prstGeom prst="rect">
            <a:avLst/>
          </a:prstGeom>
          <a:solidFill>
            <a:srgbClr val="FFFF0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4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8.32562E-7 L -0.05782 -0.25162 " pathEditMode="relative" rAng="0" ptsTypes="AA">
                                      <p:cBhvr>
                                        <p:cTn id="9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00" y="-12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8.32562E-7 L -0.0651 -0.25162 " pathEditMode="relative" rAng="0" ptsTypes="AA">
                                      <p:cBhvr>
                                        <p:cTn id="9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00" y="-12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8" grpId="1"/>
      <p:bldP spid="9" grpId="0"/>
      <p:bldP spid="9" grpId="1"/>
      <p:bldP spid="15" grpId="0"/>
      <p:bldP spid="17" grpId="0" animBg="1"/>
      <p:bldP spid="16" grpId="0" animBg="1"/>
      <p:bldP spid="18" grpId="0" animBg="1"/>
      <p:bldP spid="19" grpId="0" animBg="1"/>
      <p:bldP spid="21" grpId="0" animBg="1"/>
      <p:bldP spid="22" grpId="0"/>
      <p:bldP spid="24" grpId="0" animBg="1"/>
      <p:bldP spid="25" grpId="0" animBg="1"/>
      <p:bldP spid="25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000100" y="1000108"/>
            <a:ext cx="143180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rial" pitchFamily="34" charset="0"/>
              </a:rPr>
              <a:t>45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786050" y="1000108"/>
            <a:ext cx="69602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786182" y="1000108"/>
            <a:ext cx="143180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286380" y="1142984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2428860" y="285728"/>
            <a:ext cx="18133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2. </a:t>
            </a:r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yol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entury" pitchFamily="18" charset="0"/>
              <a:cs typeface="Arial" pitchFamily="34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714348" y="5000636"/>
            <a:ext cx="8067722" cy="646331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45 ten ileriye doğru 2 onluk </a:t>
            </a:r>
            <a:r>
              <a:rPr lang="tr-TR" sz="36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sayıyoruz.</a:t>
            </a:r>
            <a:endParaRPr lang="tr-TR" sz="36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1571604" y="5786454"/>
            <a:ext cx="6655733" cy="646331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 </a:t>
            </a:r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Çıkan sayıya 3 birlik ekliyoruz.</a:t>
            </a:r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</a:rPr>
              <a:t> </a:t>
            </a:r>
            <a:endParaRPr lang="tr-TR" sz="36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6286512" y="1000108"/>
            <a:ext cx="755336" cy="1569660"/>
          </a:xfrm>
          <a:prstGeom prst="rect">
            <a:avLst/>
          </a:prstGeom>
          <a:solidFill>
            <a:srgbClr val="FFFF0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?</a:t>
            </a:r>
          </a:p>
        </p:txBody>
      </p:sp>
      <p:sp>
        <p:nvSpPr>
          <p:cNvPr id="23" name="22 Dikdörtgen"/>
          <p:cNvSpPr/>
          <p:nvPr/>
        </p:nvSpPr>
        <p:spPr>
          <a:xfrm>
            <a:off x="1071538" y="3786190"/>
            <a:ext cx="132600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45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3214678" y="2500306"/>
            <a:ext cx="104067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10</a:t>
            </a:r>
            <a:endParaRPr lang="tr-TR" sz="6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4572000" y="2500306"/>
            <a:ext cx="104067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10</a:t>
            </a:r>
            <a:endParaRPr lang="tr-TR" sz="6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15 Aşağı Ok"/>
          <p:cNvSpPr/>
          <p:nvPr/>
        </p:nvSpPr>
        <p:spPr>
          <a:xfrm>
            <a:off x="4786314" y="2285992"/>
            <a:ext cx="285752" cy="428628"/>
          </a:xfrm>
          <a:prstGeom prst="downArrow">
            <a:avLst/>
          </a:prstGeom>
          <a:solidFill>
            <a:schemeClr val="accent6">
              <a:lumMod val="75000"/>
            </a:schemeClr>
          </a:solidFill>
          <a:effectLst>
            <a:outerShdw blurRad="50800" dist="50800" dir="5400000" sx="1000" sy="1000" algn="ctr" rotWithShape="0">
              <a:srgbClr val="000000"/>
            </a:outerShdw>
          </a:effectLst>
          <a:scene3d>
            <a:camera prst="orthographicFront">
              <a:rot lat="0" lon="3000000" rev="2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8" name="17 Aşağı Ok"/>
          <p:cNvSpPr/>
          <p:nvPr/>
        </p:nvSpPr>
        <p:spPr>
          <a:xfrm>
            <a:off x="4000496" y="2285992"/>
            <a:ext cx="285752" cy="428628"/>
          </a:xfrm>
          <a:prstGeom prst="downArrow">
            <a:avLst/>
          </a:prstGeom>
          <a:solidFill>
            <a:schemeClr val="accent6">
              <a:lumMod val="75000"/>
            </a:schemeClr>
          </a:solidFill>
          <a:effectLst>
            <a:outerShdw blurRad="50800" dist="50800" dir="5400000" sx="1000" sy="1000" algn="ctr" rotWithShape="0">
              <a:srgbClr val="000000"/>
            </a:outerShdw>
          </a:effectLst>
          <a:scene3d>
            <a:camera prst="orthographicFront">
              <a:rot lat="0" lon="3000000" rev="198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9" name="18 Aşağı Ok"/>
          <p:cNvSpPr/>
          <p:nvPr/>
        </p:nvSpPr>
        <p:spPr>
          <a:xfrm>
            <a:off x="1643042" y="2285992"/>
            <a:ext cx="214314" cy="1428760"/>
          </a:xfrm>
          <a:prstGeom prst="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20 Aşağı Ok"/>
          <p:cNvSpPr/>
          <p:nvPr/>
        </p:nvSpPr>
        <p:spPr>
          <a:xfrm>
            <a:off x="3714744" y="3500438"/>
            <a:ext cx="214314" cy="428628"/>
          </a:xfrm>
          <a:prstGeom prst="down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21 Dikdörtgen"/>
          <p:cNvSpPr/>
          <p:nvPr/>
        </p:nvSpPr>
        <p:spPr>
          <a:xfrm>
            <a:off x="3071802" y="3786190"/>
            <a:ext cx="132600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55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29 Aşağı Ok"/>
          <p:cNvSpPr/>
          <p:nvPr/>
        </p:nvSpPr>
        <p:spPr>
          <a:xfrm>
            <a:off x="5357818" y="3429000"/>
            <a:ext cx="214314" cy="428628"/>
          </a:xfrm>
          <a:prstGeom prst="downArrow">
            <a:avLst/>
          </a:prstGeom>
          <a:solidFill>
            <a:srgbClr val="FFC000"/>
          </a:solidFill>
          <a:scene3d>
            <a:camera prst="orthographicFront">
              <a:rot lat="0" lon="0" rev="18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31 Dikdörtgen"/>
          <p:cNvSpPr/>
          <p:nvPr/>
        </p:nvSpPr>
        <p:spPr>
          <a:xfrm>
            <a:off x="4857752" y="3786190"/>
            <a:ext cx="132600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65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5929322" y="2500306"/>
            <a:ext cx="61266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</a:t>
            </a:r>
            <a:endParaRPr lang="tr-TR" sz="6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27 Aşağı Ok"/>
          <p:cNvSpPr/>
          <p:nvPr/>
        </p:nvSpPr>
        <p:spPr>
          <a:xfrm>
            <a:off x="5429256" y="1928802"/>
            <a:ext cx="357190" cy="1071570"/>
          </a:xfrm>
          <a:prstGeom prst="downArrow">
            <a:avLst/>
          </a:prstGeom>
          <a:solidFill>
            <a:schemeClr val="accent6">
              <a:lumMod val="75000"/>
            </a:schemeClr>
          </a:solidFill>
          <a:effectLst>
            <a:outerShdw blurRad="50800" dist="50800" dir="5400000" sx="1000" sy="1000" algn="ctr" rotWithShape="0">
              <a:srgbClr val="000000"/>
            </a:outerShdw>
          </a:effectLst>
          <a:scene3d>
            <a:camera prst="orthographicFront">
              <a:rot lat="0" lon="3000000" rev="30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6500826" y="3786190"/>
            <a:ext cx="132600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68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30 Aşağı Ok"/>
          <p:cNvSpPr/>
          <p:nvPr/>
        </p:nvSpPr>
        <p:spPr>
          <a:xfrm>
            <a:off x="6500826" y="3429000"/>
            <a:ext cx="214314" cy="571504"/>
          </a:xfrm>
          <a:prstGeom prst="downArrow">
            <a:avLst/>
          </a:prstGeom>
          <a:solidFill>
            <a:srgbClr val="FFC000"/>
          </a:solidFill>
          <a:scene3d>
            <a:camera prst="orthographicFront">
              <a:rot lat="0" lon="0" rev="18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10083E-6 L -0.04705 -0.37928 " pathEditMode="relative" rAng="0" ptsTypes="AA">
                                      <p:cBhvr>
                                        <p:cTn id="12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0" y="-19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15" grpId="0"/>
      <p:bldP spid="17" grpId="0" animBg="1"/>
      <p:bldP spid="24" grpId="0" animBg="1"/>
      <p:bldP spid="25" grpId="0" animBg="1"/>
      <p:bldP spid="25" grpId="1" animBg="1"/>
      <p:bldP spid="23" grpId="0"/>
      <p:bldP spid="26" grpId="0"/>
      <p:bldP spid="27" grpId="0"/>
      <p:bldP spid="16" grpId="0" animBg="1"/>
      <p:bldP spid="18" grpId="0" animBg="1"/>
      <p:bldP spid="19" grpId="0" animBg="1"/>
      <p:bldP spid="21" grpId="0" animBg="1"/>
      <p:bldP spid="22" grpId="0"/>
      <p:bldP spid="30" grpId="0" animBg="1"/>
      <p:bldP spid="32" grpId="0"/>
      <p:bldP spid="20" grpId="0"/>
      <p:bldP spid="28" grpId="0" animBg="1"/>
      <p:bldP spid="29" grpId="0"/>
      <p:bldP spid="29" grpId="1"/>
      <p:bldP spid="3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000100" y="571480"/>
            <a:ext cx="155363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7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786050" y="642918"/>
            <a:ext cx="69602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786182" y="571480"/>
            <a:ext cx="143180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35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357818" y="857232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7429520" y="3357562"/>
            <a:ext cx="652743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7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6429388" y="2500306"/>
            <a:ext cx="65274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1071538" y="4572008"/>
            <a:ext cx="6869188" cy="646331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5 onluk,</a:t>
            </a:r>
            <a:r>
              <a:rPr lang="tr-TR" sz="32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3 onluk </a:t>
            </a:r>
            <a:r>
              <a:rPr lang="tr-TR" sz="3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daha</a:t>
            </a:r>
            <a:r>
              <a:rPr lang="tr-TR" sz="32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; </a:t>
            </a:r>
            <a:r>
              <a:rPr lang="tr-TR" sz="3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8</a:t>
            </a:r>
            <a:r>
              <a:rPr lang="tr-TR" sz="3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</a:rPr>
              <a:t> onluk eder </a:t>
            </a:r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</a:rPr>
              <a:t>.</a:t>
            </a:r>
            <a:endParaRPr lang="tr-TR" sz="36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16" name="15 Aşağı Ok"/>
          <p:cNvSpPr/>
          <p:nvPr/>
        </p:nvSpPr>
        <p:spPr>
          <a:xfrm>
            <a:off x="1643042" y="1928802"/>
            <a:ext cx="214314" cy="571504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17 Aşağı Ok"/>
          <p:cNvSpPr/>
          <p:nvPr/>
        </p:nvSpPr>
        <p:spPr>
          <a:xfrm>
            <a:off x="4429124" y="1928802"/>
            <a:ext cx="214314" cy="571504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8 Dikdörtgen"/>
          <p:cNvSpPr/>
          <p:nvPr/>
        </p:nvSpPr>
        <p:spPr>
          <a:xfrm>
            <a:off x="571472" y="2571744"/>
            <a:ext cx="2343911" cy="83099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 onluk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2714612" y="2428868"/>
            <a:ext cx="98177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3500430" y="2643182"/>
            <a:ext cx="2343911" cy="83099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 onluk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5857884" y="2428868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1142976" y="5286388"/>
            <a:ext cx="6799425" cy="584775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7 birlik, 5 birlik daha; 12 birlik eder.</a:t>
            </a:r>
            <a:r>
              <a:rPr lang="tr-TR" sz="3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</a:rPr>
              <a:t> </a:t>
            </a:r>
            <a:endParaRPr lang="tr-TR" sz="32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6286512" y="571480"/>
            <a:ext cx="755336" cy="1569660"/>
          </a:xfrm>
          <a:prstGeom prst="rect">
            <a:avLst/>
          </a:prstGeom>
          <a:solidFill>
            <a:srgbClr val="FFFF0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?</a:t>
            </a:r>
          </a:p>
        </p:txBody>
      </p:sp>
      <p:sp>
        <p:nvSpPr>
          <p:cNvPr id="23" name="22 Dikdörtgen"/>
          <p:cNvSpPr/>
          <p:nvPr/>
        </p:nvSpPr>
        <p:spPr>
          <a:xfrm>
            <a:off x="785786" y="3643314"/>
            <a:ext cx="2172391" cy="830997"/>
          </a:xfrm>
          <a:prstGeom prst="rect">
            <a:avLst/>
          </a:prstGeom>
          <a:solidFill>
            <a:srgbClr val="92D05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7 birlik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2786050" y="3357562"/>
            <a:ext cx="98177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3643306" y="3643314"/>
            <a:ext cx="2172391" cy="830997"/>
          </a:xfrm>
          <a:prstGeom prst="rect">
            <a:avLst/>
          </a:prstGeom>
          <a:solidFill>
            <a:srgbClr val="92D05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 birlik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6000760" y="3500438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3214678" y="214290"/>
            <a:ext cx="122168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1. yol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6786578" y="3357562"/>
            <a:ext cx="652743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6715140" y="2571744"/>
            <a:ext cx="98177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7786710" y="2571744"/>
            <a:ext cx="64472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7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8286776" y="2428868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9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785786" y="6000768"/>
            <a:ext cx="8130944" cy="584775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8 onluğa 1 onluk daha ekleriz; 9 onluk olur.</a:t>
            </a:r>
            <a:r>
              <a:rPr lang="tr-TR" sz="3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</a:rPr>
              <a:t> </a:t>
            </a:r>
            <a:endParaRPr lang="tr-TR" sz="32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4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82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12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6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1.08233E-6 L 0.05798 -0.12789 " pathEditMode="relative" rAng="0" ptsTypes="AA">
                                      <p:cBhvr>
                                        <p:cTn id="11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00" y="-6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58187E-6 L -0.23212 -0.26526 " pathEditMode="relative" rAng="0" ptsTypes="AA">
                                      <p:cBhvr>
                                        <p:cTn id="13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00" y="-13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9" dur="2000" fill="hold"/>
                                        <p:tgtEl>
                                          <p:spTgt spid="3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5.08788E-7 L -0.04878 -0.38113 " pathEditMode="relative" rAng="0" ptsTypes="AA">
                                      <p:cBhvr>
                                        <p:cTn id="14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0" y="-19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7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8" grpId="1"/>
      <p:bldP spid="8" grpId="2"/>
      <p:bldP spid="9" grpId="0"/>
      <p:bldP spid="17" grpId="0" animBg="1"/>
      <p:bldP spid="16" grpId="0" animBg="1"/>
      <p:bldP spid="18" grpId="0" animBg="1"/>
      <p:bldP spid="19" grpId="0" animBg="1"/>
      <p:bldP spid="21" grpId="0" animBg="1"/>
      <p:bldP spid="22" grpId="0"/>
      <p:bldP spid="24" grpId="0" animBg="1"/>
      <p:bldP spid="25" grpId="0" animBg="1"/>
      <p:bldP spid="25" grpId="1" animBg="1"/>
      <p:bldP spid="23" grpId="0" animBg="1"/>
      <p:bldP spid="27" grpId="0" animBg="1"/>
      <p:bldP spid="28" grpId="0"/>
      <p:bldP spid="30" grpId="0"/>
      <p:bldP spid="30" grpId="1"/>
      <p:bldP spid="33" grpId="0"/>
      <p:bldP spid="34" grpId="0"/>
      <p:bldP spid="34" grpId="1"/>
      <p:bldP spid="34" grpId="2"/>
      <p:bldP spid="3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000100" y="1000108"/>
            <a:ext cx="143180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rial" pitchFamily="34" charset="0"/>
              </a:rPr>
              <a:t>5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rial" pitchFamily="34" charset="0"/>
              </a:rPr>
              <a:t>7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786050" y="1000108"/>
            <a:ext cx="69602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786182" y="1000108"/>
            <a:ext cx="143180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35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286380" y="1142984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2428860" y="285728"/>
            <a:ext cx="18133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2. </a:t>
            </a:r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yol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entury" pitchFamily="18" charset="0"/>
              <a:cs typeface="Arial" pitchFamily="34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714348" y="5000636"/>
            <a:ext cx="7907101" cy="646331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57 den ileriye doğru 3 onluk</a:t>
            </a:r>
            <a:r>
              <a:rPr lang="tr-TR" sz="36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sayıyoruz</a:t>
            </a:r>
            <a:endParaRPr lang="tr-TR" sz="36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1357290" y="5857892"/>
            <a:ext cx="6655733" cy="646331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 </a:t>
            </a:r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Çıkan sayıya 5 birlik ekliyoruz.</a:t>
            </a:r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</a:rPr>
              <a:t> </a:t>
            </a:r>
            <a:endParaRPr lang="tr-TR" sz="36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6286512" y="1000108"/>
            <a:ext cx="755336" cy="1569660"/>
          </a:xfrm>
          <a:prstGeom prst="rect">
            <a:avLst/>
          </a:prstGeom>
          <a:solidFill>
            <a:srgbClr val="FFFF0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?</a:t>
            </a:r>
          </a:p>
        </p:txBody>
      </p:sp>
      <p:sp>
        <p:nvSpPr>
          <p:cNvPr id="23" name="22 Dikdörtgen"/>
          <p:cNvSpPr/>
          <p:nvPr/>
        </p:nvSpPr>
        <p:spPr>
          <a:xfrm>
            <a:off x="1071538" y="3786190"/>
            <a:ext cx="132600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57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3071802" y="2500306"/>
            <a:ext cx="104067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10</a:t>
            </a:r>
            <a:endParaRPr lang="tr-TR" sz="6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4286248" y="2500306"/>
            <a:ext cx="104067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10</a:t>
            </a:r>
            <a:endParaRPr lang="tr-TR" sz="6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15 Aşağı Ok"/>
          <p:cNvSpPr/>
          <p:nvPr/>
        </p:nvSpPr>
        <p:spPr>
          <a:xfrm>
            <a:off x="4714876" y="2285992"/>
            <a:ext cx="285752" cy="428628"/>
          </a:xfrm>
          <a:prstGeom prst="downArrow">
            <a:avLst/>
          </a:prstGeom>
          <a:solidFill>
            <a:schemeClr val="accent6">
              <a:lumMod val="75000"/>
            </a:schemeClr>
          </a:solidFill>
          <a:effectLst>
            <a:outerShdw blurRad="50800" dist="50800" dir="5400000" sx="1000" sy="1000" algn="ctr" rotWithShape="0">
              <a:srgbClr val="000000"/>
            </a:outerShdw>
          </a:effectLst>
          <a:scene3d>
            <a:camera prst="orthographicFront">
              <a:rot lat="0" lon="3000000" rev="6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8" name="17 Aşağı Ok"/>
          <p:cNvSpPr/>
          <p:nvPr/>
        </p:nvSpPr>
        <p:spPr>
          <a:xfrm>
            <a:off x="4000496" y="2285992"/>
            <a:ext cx="285752" cy="428628"/>
          </a:xfrm>
          <a:prstGeom prst="downArrow">
            <a:avLst/>
          </a:prstGeom>
          <a:solidFill>
            <a:schemeClr val="accent6">
              <a:lumMod val="75000"/>
            </a:schemeClr>
          </a:solidFill>
          <a:effectLst>
            <a:outerShdw blurRad="50800" dist="50800" dir="5400000" sx="1000" sy="1000" algn="ctr" rotWithShape="0">
              <a:srgbClr val="000000"/>
            </a:outerShdw>
          </a:effectLst>
          <a:scene3d>
            <a:camera prst="orthographicFront">
              <a:rot lat="0" lon="3000000" rev="198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9" name="18 Aşağı Ok"/>
          <p:cNvSpPr/>
          <p:nvPr/>
        </p:nvSpPr>
        <p:spPr>
          <a:xfrm>
            <a:off x="1643042" y="2285992"/>
            <a:ext cx="214314" cy="1428760"/>
          </a:xfrm>
          <a:prstGeom prst="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20 Aşağı Ok"/>
          <p:cNvSpPr/>
          <p:nvPr/>
        </p:nvSpPr>
        <p:spPr>
          <a:xfrm>
            <a:off x="3571868" y="3500438"/>
            <a:ext cx="214314" cy="428628"/>
          </a:xfrm>
          <a:prstGeom prst="down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21 Dikdörtgen"/>
          <p:cNvSpPr/>
          <p:nvPr/>
        </p:nvSpPr>
        <p:spPr>
          <a:xfrm>
            <a:off x="2928926" y="3786190"/>
            <a:ext cx="121058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7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67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29 Aşağı Ok"/>
          <p:cNvSpPr/>
          <p:nvPr/>
        </p:nvSpPr>
        <p:spPr>
          <a:xfrm>
            <a:off x="4786314" y="3429000"/>
            <a:ext cx="214314" cy="428628"/>
          </a:xfrm>
          <a:prstGeom prst="downArrow">
            <a:avLst/>
          </a:prstGeom>
          <a:solidFill>
            <a:srgbClr val="FFC000"/>
          </a:solidFill>
          <a:scene3d>
            <a:camera prst="orthographicFront">
              <a:rot lat="0" lon="0" rev="6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31 Dikdörtgen"/>
          <p:cNvSpPr/>
          <p:nvPr/>
        </p:nvSpPr>
        <p:spPr>
          <a:xfrm>
            <a:off x="4429124" y="3786190"/>
            <a:ext cx="121058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7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77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5429256" y="2500306"/>
            <a:ext cx="104067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10</a:t>
            </a:r>
            <a:endParaRPr lang="tr-TR" sz="6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6715140" y="2428868"/>
            <a:ext cx="61266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</a:t>
            </a:r>
            <a:endParaRPr lang="tr-TR" sz="6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92D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28 Aşağı Ok"/>
          <p:cNvSpPr/>
          <p:nvPr/>
        </p:nvSpPr>
        <p:spPr>
          <a:xfrm>
            <a:off x="6072198" y="3429000"/>
            <a:ext cx="214314" cy="428628"/>
          </a:xfrm>
          <a:prstGeom prst="downArrow">
            <a:avLst/>
          </a:prstGeom>
          <a:solidFill>
            <a:srgbClr val="FFC000"/>
          </a:solidFill>
          <a:scene3d>
            <a:camera prst="orthographicFront">
              <a:rot lat="0" lon="0" rev="6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30 Aşağı Ok"/>
          <p:cNvSpPr/>
          <p:nvPr/>
        </p:nvSpPr>
        <p:spPr>
          <a:xfrm>
            <a:off x="7072330" y="3357562"/>
            <a:ext cx="214314" cy="428628"/>
          </a:xfrm>
          <a:prstGeom prst="downArrow">
            <a:avLst/>
          </a:prstGeom>
          <a:solidFill>
            <a:srgbClr val="FFC000"/>
          </a:solidFill>
          <a:scene3d>
            <a:camera prst="orthographicFront">
              <a:rot lat="0" lon="0" rev="6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32 Dikdörtgen"/>
          <p:cNvSpPr/>
          <p:nvPr/>
        </p:nvSpPr>
        <p:spPr>
          <a:xfrm>
            <a:off x="5715008" y="3786190"/>
            <a:ext cx="121058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7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87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7000892" y="3786190"/>
            <a:ext cx="121058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7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92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92D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34 Aşağı Ok"/>
          <p:cNvSpPr/>
          <p:nvPr/>
        </p:nvSpPr>
        <p:spPr>
          <a:xfrm>
            <a:off x="5143504" y="2214554"/>
            <a:ext cx="285752" cy="571504"/>
          </a:xfrm>
          <a:prstGeom prst="downArrow">
            <a:avLst/>
          </a:prstGeom>
          <a:solidFill>
            <a:schemeClr val="accent6">
              <a:lumMod val="75000"/>
            </a:schemeClr>
          </a:solidFill>
          <a:effectLst>
            <a:outerShdw blurRad="50800" dist="50800" dir="5400000" sx="1000" sy="1000" algn="ctr" rotWithShape="0">
              <a:srgbClr val="000000"/>
            </a:outerShdw>
          </a:effectLst>
          <a:scene3d>
            <a:camera prst="orthographicFront">
              <a:rot lat="0" lon="3000000" rev="30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6" name="35 Aşağı Ok"/>
          <p:cNvSpPr/>
          <p:nvPr/>
        </p:nvSpPr>
        <p:spPr>
          <a:xfrm>
            <a:off x="5786446" y="1643050"/>
            <a:ext cx="214314" cy="1714512"/>
          </a:xfrm>
          <a:prstGeom prst="downArrow">
            <a:avLst/>
          </a:prstGeom>
          <a:solidFill>
            <a:schemeClr val="accent6">
              <a:lumMod val="75000"/>
            </a:schemeClr>
          </a:solidFill>
          <a:effectLst>
            <a:outerShdw blurRad="50800" dist="50800" dir="5400000" sx="1000" sy="1000" algn="ctr" rotWithShape="0">
              <a:srgbClr val="000000"/>
            </a:outerShdw>
          </a:effectLst>
          <a:scene3d>
            <a:camera prst="orthographicFront">
              <a:rot lat="0" lon="3000000" rev="42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1.67438E-6 L -0.09549 -0.37026 " pathEditMode="relative" rAng="0" ptsTypes="AA">
                                      <p:cBhvr>
                                        <p:cTn id="141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00" y="-18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15" grpId="0"/>
      <p:bldP spid="17" grpId="0" animBg="1"/>
      <p:bldP spid="24" grpId="0" animBg="1"/>
      <p:bldP spid="25" grpId="0" animBg="1"/>
      <p:bldP spid="25" grpId="1" animBg="1"/>
      <p:bldP spid="23" grpId="0"/>
      <p:bldP spid="26" grpId="0"/>
      <p:bldP spid="27" grpId="0"/>
      <p:bldP spid="16" grpId="0" animBg="1"/>
      <p:bldP spid="18" grpId="0" animBg="1"/>
      <p:bldP spid="19" grpId="0" animBg="1"/>
      <p:bldP spid="21" grpId="0" animBg="1"/>
      <p:bldP spid="22" grpId="0"/>
      <p:bldP spid="30" grpId="0" animBg="1"/>
      <p:bldP spid="32" grpId="0"/>
      <p:bldP spid="20" grpId="0"/>
      <p:bldP spid="28" grpId="0"/>
      <p:bldP spid="29" grpId="0" animBg="1"/>
      <p:bldP spid="31" grpId="0" animBg="1"/>
      <p:bldP spid="33" grpId="0"/>
      <p:bldP spid="34" grpId="0"/>
      <p:bldP spid="34" grpId="1"/>
      <p:bldP spid="35" grpId="0" animBg="1"/>
      <p:bldP spid="3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000100" y="1000108"/>
            <a:ext cx="122341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rial" pitchFamily="34" charset="0"/>
              </a:rPr>
              <a:t>5</a:t>
            </a:r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rial" pitchFamily="34" charset="0"/>
              </a:rPr>
              <a:t>7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500298" y="1142984"/>
            <a:ext cx="69602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357554" y="1000108"/>
            <a:ext cx="1223412" cy="132343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35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4643438" y="1071546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2428860" y="285728"/>
            <a:ext cx="18133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3. </a:t>
            </a:r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yol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entury" pitchFamily="18" charset="0"/>
              <a:cs typeface="Arial" pitchFamily="34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857224" y="4572008"/>
            <a:ext cx="6695231" cy="584775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3 birlik  borçlanır  57’ </a:t>
            </a:r>
            <a:r>
              <a:rPr lang="tr-TR" sz="3200" b="1" spc="100" dirty="0" err="1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yi</a:t>
            </a:r>
            <a:r>
              <a:rPr lang="tr-TR" sz="3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 60 yaparız.</a:t>
            </a:r>
            <a:endParaRPr lang="tr-TR" sz="32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571472" y="6000768"/>
            <a:ext cx="8257389" cy="584775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 </a:t>
            </a:r>
            <a:r>
              <a:rPr lang="tr-TR" sz="3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95’ten  3 birlik borcumuzu verince 92 kalır.</a:t>
            </a:r>
            <a:r>
              <a:rPr lang="tr-TR" sz="3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</a:rPr>
              <a:t> </a:t>
            </a:r>
            <a:endParaRPr lang="tr-TR" sz="32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5357818" y="714356"/>
            <a:ext cx="755336" cy="1569660"/>
          </a:xfrm>
          <a:prstGeom prst="rect">
            <a:avLst/>
          </a:prstGeom>
          <a:solidFill>
            <a:srgbClr val="FFFF0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?</a:t>
            </a:r>
          </a:p>
        </p:txBody>
      </p:sp>
      <p:sp>
        <p:nvSpPr>
          <p:cNvPr id="23" name="22 Dikdörtgen"/>
          <p:cNvSpPr/>
          <p:nvPr/>
        </p:nvSpPr>
        <p:spPr>
          <a:xfrm>
            <a:off x="857224" y="2357430"/>
            <a:ext cx="122341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rial" pitchFamily="34" charset="0"/>
              </a:rPr>
              <a:t>60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3214678" y="2357430"/>
            <a:ext cx="122341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rial" pitchFamily="34" charset="0"/>
              </a:rPr>
              <a:t>35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16" name="15 Aşağı Ok"/>
          <p:cNvSpPr/>
          <p:nvPr/>
        </p:nvSpPr>
        <p:spPr>
          <a:xfrm>
            <a:off x="3857620" y="2143116"/>
            <a:ext cx="285752" cy="428628"/>
          </a:xfrm>
          <a:prstGeom prst="downArrow">
            <a:avLst/>
          </a:prstGeom>
          <a:solidFill>
            <a:schemeClr val="accent6">
              <a:lumMod val="75000"/>
            </a:schemeClr>
          </a:solidFill>
          <a:effectLst>
            <a:outerShdw blurRad="50800" dist="50800" dir="5400000" sx="1000" sy="1000" algn="ctr" rotWithShape="0">
              <a:srgbClr val="000000"/>
            </a:outerShdw>
          </a:effectLst>
          <a:scene3d>
            <a:camera prst="orthographicFront">
              <a:rot lat="0" lon="30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9" name="18 Aşağı Ok"/>
          <p:cNvSpPr/>
          <p:nvPr/>
        </p:nvSpPr>
        <p:spPr>
          <a:xfrm>
            <a:off x="1500166" y="2071678"/>
            <a:ext cx="214314" cy="428628"/>
          </a:xfrm>
          <a:prstGeom prst="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21 Dikdörtgen"/>
          <p:cNvSpPr/>
          <p:nvPr/>
        </p:nvSpPr>
        <p:spPr>
          <a:xfrm>
            <a:off x="5214942" y="2428868"/>
            <a:ext cx="121058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7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95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928662" y="3429000"/>
            <a:ext cx="121058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95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3214678" y="3500438"/>
            <a:ext cx="69762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4572000" y="3429000"/>
            <a:ext cx="121058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7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92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2428860" y="2357430"/>
            <a:ext cx="69602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8" name="37 Dikdörtgen"/>
          <p:cNvSpPr/>
          <p:nvPr/>
        </p:nvSpPr>
        <p:spPr>
          <a:xfrm>
            <a:off x="4500562" y="2357430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9" name="38 Dikdörtgen"/>
          <p:cNvSpPr/>
          <p:nvPr/>
        </p:nvSpPr>
        <p:spPr>
          <a:xfrm>
            <a:off x="2285984" y="2928934"/>
            <a:ext cx="69602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0" name="39 Dikdörtgen"/>
          <p:cNvSpPr/>
          <p:nvPr/>
        </p:nvSpPr>
        <p:spPr>
          <a:xfrm>
            <a:off x="3929058" y="3429000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1" name="40 Dikdörtgen"/>
          <p:cNvSpPr/>
          <p:nvPr/>
        </p:nvSpPr>
        <p:spPr>
          <a:xfrm>
            <a:off x="1000100" y="5286388"/>
            <a:ext cx="5919954" cy="584775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 </a:t>
            </a:r>
            <a:r>
              <a:rPr lang="tr-TR" sz="3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60  ile 35’ i toplarsak  95 eder.</a:t>
            </a:r>
            <a:r>
              <a:rPr lang="tr-TR" sz="3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</a:rPr>
              <a:t> </a:t>
            </a:r>
            <a:endParaRPr lang="tr-TR" sz="32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47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87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47826E-6 L 0.10711 -0.36009 " pathEditMode="relative" rAng="0" ptsTypes="AA">
                                      <p:cBhvr>
                                        <p:cTn id="116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00" y="-18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15" grpId="0"/>
      <p:bldP spid="17" grpId="0" animBg="1"/>
      <p:bldP spid="24" grpId="0" animBg="1"/>
      <p:bldP spid="25" grpId="0" animBg="1"/>
      <p:bldP spid="25" grpId="1" animBg="1"/>
      <p:bldP spid="23" grpId="0"/>
      <p:bldP spid="27" grpId="0"/>
      <p:bldP spid="16" grpId="0" animBg="1"/>
      <p:bldP spid="19" grpId="0" animBg="1"/>
      <p:bldP spid="22" grpId="0"/>
      <p:bldP spid="32" grpId="0"/>
      <p:bldP spid="33" grpId="0"/>
      <p:bldP spid="34" grpId="0"/>
      <p:bldP spid="34" grpId="1"/>
      <p:bldP spid="38" grpId="0"/>
      <p:bldP spid="40" grpId="0"/>
      <p:bldP spid="4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000100" y="571480"/>
            <a:ext cx="155363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9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786050" y="642918"/>
            <a:ext cx="69602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786182" y="571480"/>
            <a:ext cx="143180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24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357818" y="857232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7429520" y="3357562"/>
            <a:ext cx="65274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6429388" y="2500306"/>
            <a:ext cx="65274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1071538" y="4572008"/>
            <a:ext cx="6869188" cy="646331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6 onluk,</a:t>
            </a:r>
            <a:r>
              <a:rPr lang="tr-TR" sz="32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2 onluk </a:t>
            </a:r>
            <a:r>
              <a:rPr lang="tr-TR" sz="3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daha</a:t>
            </a:r>
            <a:r>
              <a:rPr lang="tr-TR" sz="32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; </a:t>
            </a:r>
            <a:r>
              <a:rPr lang="tr-TR" sz="3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8</a:t>
            </a:r>
            <a:r>
              <a:rPr lang="tr-TR" sz="3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</a:rPr>
              <a:t> onluk eder </a:t>
            </a:r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</a:rPr>
              <a:t>.</a:t>
            </a:r>
            <a:endParaRPr lang="tr-TR" sz="36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16" name="15 Aşağı Ok"/>
          <p:cNvSpPr/>
          <p:nvPr/>
        </p:nvSpPr>
        <p:spPr>
          <a:xfrm>
            <a:off x="1643042" y="1928802"/>
            <a:ext cx="214314" cy="571504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17 Aşağı Ok"/>
          <p:cNvSpPr/>
          <p:nvPr/>
        </p:nvSpPr>
        <p:spPr>
          <a:xfrm>
            <a:off x="4429124" y="1928802"/>
            <a:ext cx="214314" cy="571504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8 Dikdörtgen"/>
          <p:cNvSpPr/>
          <p:nvPr/>
        </p:nvSpPr>
        <p:spPr>
          <a:xfrm>
            <a:off x="571472" y="2571744"/>
            <a:ext cx="2343911" cy="83099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 onluk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2714612" y="2428868"/>
            <a:ext cx="98177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3500430" y="2643182"/>
            <a:ext cx="2343911" cy="83099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 onluk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5857884" y="2428868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1142976" y="5286388"/>
            <a:ext cx="6799425" cy="584775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9 birlik, 4 birlik daha; 13 birlik eder.</a:t>
            </a:r>
            <a:r>
              <a:rPr lang="tr-TR" sz="3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</a:rPr>
              <a:t> </a:t>
            </a:r>
            <a:endParaRPr lang="tr-TR" sz="32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6286512" y="571480"/>
            <a:ext cx="755336" cy="1569660"/>
          </a:xfrm>
          <a:prstGeom prst="rect">
            <a:avLst/>
          </a:prstGeom>
          <a:solidFill>
            <a:srgbClr val="FFFF0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?</a:t>
            </a:r>
          </a:p>
        </p:txBody>
      </p:sp>
      <p:sp>
        <p:nvSpPr>
          <p:cNvPr id="23" name="22 Dikdörtgen"/>
          <p:cNvSpPr/>
          <p:nvPr/>
        </p:nvSpPr>
        <p:spPr>
          <a:xfrm>
            <a:off x="785786" y="3643314"/>
            <a:ext cx="2172391" cy="830997"/>
          </a:xfrm>
          <a:prstGeom prst="rect">
            <a:avLst/>
          </a:prstGeom>
          <a:solidFill>
            <a:srgbClr val="92D05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9 birlik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2786050" y="3357562"/>
            <a:ext cx="98177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3643306" y="3643314"/>
            <a:ext cx="2172391" cy="830997"/>
          </a:xfrm>
          <a:prstGeom prst="rect">
            <a:avLst/>
          </a:prstGeom>
          <a:solidFill>
            <a:srgbClr val="92D05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 birlik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6000760" y="3500438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3214678" y="214290"/>
            <a:ext cx="122168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1. yol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6786578" y="3357562"/>
            <a:ext cx="652743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6715140" y="2571744"/>
            <a:ext cx="98177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7786710" y="2571744"/>
            <a:ext cx="64472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7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8286776" y="2428868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9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785786" y="6000768"/>
            <a:ext cx="8130944" cy="584775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8 onluğa 1 onluk daha ekleriz; 9 onluk olur.</a:t>
            </a:r>
            <a:r>
              <a:rPr lang="tr-TR" sz="3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</a:rPr>
              <a:t> </a:t>
            </a:r>
            <a:endParaRPr lang="tr-TR" sz="32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4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82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12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6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1.08233E-6 L 0.05798 -0.12789 " pathEditMode="relative" rAng="0" ptsTypes="AA">
                                      <p:cBhvr>
                                        <p:cTn id="11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00" y="-6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58187E-6 L -0.23212 -0.26526 " pathEditMode="relative" rAng="0" ptsTypes="AA">
                                      <p:cBhvr>
                                        <p:cTn id="13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00" y="-13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9" dur="2000" fill="hold"/>
                                        <p:tgtEl>
                                          <p:spTgt spid="3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5.08788E-7 L -0.04878 -0.38113 " pathEditMode="relative" rAng="0" ptsTypes="AA">
                                      <p:cBhvr>
                                        <p:cTn id="14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0" y="-19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7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8" grpId="1"/>
      <p:bldP spid="8" grpId="2"/>
      <p:bldP spid="9" grpId="0"/>
      <p:bldP spid="17" grpId="0" animBg="1"/>
      <p:bldP spid="16" grpId="0" animBg="1"/>
      <p:bldP spid="18" grpId="0" animBg="1"/>
      <p:bldP spid="19" grpId="0" animBg="1"/>
      <p:bldP spid="21" grpId="0" animBg="1"/>
      <p:bldP spid="22" grpId="0"/>
      <p:bldP spid="24" grpId="0" animBg="1"/>
      <p:bldP spid="25" grpId="0" animBg="1"/>
      <p:bldP spid="25" grpId="1" animBg="1"/>
      <p:bldP spid="23" grpId="0" animBg="1"/>
      <p:bldP spid="27" grpId="0" animBg="1"/>
      <p:bldP spid="28" grpId="0"/>
      <p:bldP spid="30" grpId="0"/>
      <p:bldP spid="30" grpId="1"/>
      <p:bldP spid="33" grpId="0"/>
      <p:bldP spid="34" grpId="0"/>
      <p:bldP spid="34" grpId="1"/>
      <p:bldP spid="34" grpId="2"/>
      <p:bldP spid="3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000100" y="1000108"/>
            <a:ext cx="143180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rial" pitchFamily="34" charset="0"/>
              </a:rPr>
              <a:t>6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rial" pitchFamily="34" charset="0"/>
              </a:rPr>
              <a:t>9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786050" y="1000108"/>
            <a:ext cx="69602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786182" y="1000108"/>
            <a:ext cx="143180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24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286380" y="1142984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2428860" y="285728"/>
            <a:ext cx="18133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2. </a:t>
            </a:r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yol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entury" pitchFamily="18" charset="0"/>
              <a:cs typeface="Arial" pitchFamily="34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714348" y="5000636"/>
            <a:ext cx="7911911" cy="646331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69 dan ileriye doğru 2 onluk</a:t>
            </a:r>
            <a:r>
              <a:rPr lang="tr-TR" sz="36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sayıyoruz</a:t>
            </a:r>
            <a:endParaRPr lang="tr-TR" sz="36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1357290" y="5857892"/>
            <a:ext cx="6655733" cy="646331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 </a:t>
            </a:r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Çıkan sayıya 4 birlik ekliyoruz.</a:t>
            </a:r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</a:rPr>
              <a:t> </a:t>
            </a:r>
            <a:endParaRPr lang="tr-TR" sz="36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6286512" y="1000108"/>
            <a:ext cx="755336" cy="1569660"/>
          </a:xfrm>
          <a:prstGeom prst="rect">
            <a:avLst/>
          </a:prstGeom>
          <a:solidFill>
            <a:srgbClr val="FFFF0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?</a:t>
            </a:r>
          </a:p>
        </p:txBody>
      </p:sp>
      <p:sp>
        <p:nvSpPr>
          <p:cNvPr id="23" name="22 Dikdörtgen"/>
          <p:cNvSpPr/>
          <p:nvPr/>
        </p:nvSpPr>
        <p:spPr>
          <a:xfrm>
            <a:off x="1071538" y="3786190"/>
            <a:ext cx="132600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69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3071802" y="2500306"/>
            <a:ext cx="104067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10</a:t>
            </a:r>
            <a:endParaRPr lang="tr-TR" sz="6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4286248" y="2500306"/>
            <a:ext cx="104067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10</a:t>
            </a:r>
            <a:endParaRPr lang="tr-TR" sz="6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15 Aşağı Ok"/>
          <p:cNvSpPr/>
          <p:nvPr/>
        </p:nvSpPr>
        <p:spPr>
          <a:xfrm>
            <a:off x="4714876" y="2285992"/>
            <a:ext cx="285752" cy="428628"/>
          </a:xfrm>
          <a:prstGeom prst="downArrow">
            <a:avLst/>
          </a:prstGeom>
          <a:solidFill>
            <a:schemeClr val="accent6">
              <a:lumMod val="75000"/>
            </a:schemeClr>
          </a:solidFill>
          <a:effectLst>
            <a:outerShdw blurRad="50800" dist="50800" dir="5400000" sx="1000" sy="1000" algn="ctr" rotWithShape="0">
              <a:srgbClr val="000000"/>
            </a:outerShdw>
          </a:effectLst>
          <a:scene3d>
            <a:camera prst="orthographicFront">
              <a:rot lat="0" lon="3000000" rev="6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8" name="17 Aşağı Ok"/>
          <p:cNvSpPr/>
          <p:nvPr/>
        </p:nvSpPr>
        <p:spPr>
          <a:xfrm>
            <a:off x="4000496" y="2285992"/>
            <a:ext cx="285752" cy="428628"/>
          </a:xfrm>
          <a:prstGeom prst="downArrow">
            <a:avLst/>
          </a:prstGeom>
          <a:solidFill>
            <a:schemeClr val="accent6">
              <a:lumMod val="75000"/>
            </a:schemeClr>
          </a:solidFill>
          <a:effectLst>
            <a:outerShdw blurRad="50800" dist="50800" dir="5400000" sx="1000" sy="1000" algn="ctr" rotWithShape="0">
              <a:srgbClr val="000000"/>
            </a:outerShdw>
          </a:effectLst>
          <a:scene3d>
            <a:camera prst="orthographicFront">
              <a:rot lat="0" lon="3000000" rev="198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9" name="18 Aşağı Ok"/>
          <p:cNvSpPr/>
          <p:nvPr/>
        </p:nvSpPr>
        <p:spPr>
          <a:xfrm>
            <a:off x="1643042" y="2285992"/>
            <a:ext cx="214314" cy="1428760"/>
          </a:xfrm>
          <a:prstGeom prst="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20 Aşağı Ok"/>
          <p:cNvSpPr/>
          <p:nvPr/>
        </p:nvSpPr>
        <p:spPr>
          <a:xfrm>
            <a:off x="3571868" y="3500438"/>
            <a:ext cx="214314" cy="428628"/>
          </a:xfrm>
          <a:prstGeom prst="down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21 Dikdörtgen"/>
          <p:cNvSpPr/>
          <p:nvPr/>
        </p:nvSpPr>
        <p:spPr>
          <a:xfrm>
            <a:off x="2928926" y="3786190"/>
            <a:ext cx="121058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7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79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29 Aşağı Ok"/>
          <p:cNvSpPr/>
          <p:nvPr/>
        </p:nvSpPr>
        <p:spPr>
          <a:xfrm>
            <a:off x="4786314" y="3429000"/>
            <a:ext cx="214314" cy="428628"/>
          </a:xfrm>
          <a:prstGeom prst="downArrow">
            <a:avLst/>
          </a:prstGeom>
          <a:solidFill>
            <a:srgbClr val="FFC000"/>
          </a:solidFill>
          <a:scene3d>
            <a:camera prst="orthographicFront">
              <a:rot lat="0" lon="0" rev="6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31 Dikdörtgen"/>
          <p:cNvSpPr/>
          <p:nvPr/>
        </p:nvSpPr>
        <p:spPr>
          <a:xfrm>
            <a:off x="4429124" y="3786190"/>
            <a:ext cx="121058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7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89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5429256" y="2500306"/>
            <a:ext cx="61266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</a:t>
            </a:r>
            <a:endParaRPr lang="tr-TR" sz="6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28 Aşağı Ok"/>
          <p:cNvSpPr/>
          <p:nvPr/>
        </p:nvSpPr>
        <p:spPr>
          <a:xfrm>
            <a:off x="5857884" y="3429000"/>
            <a:ext cx="214314" cy="428628"/>
          </a:xfrm>
          <a:prstGeom prst="downArrow">
            <a:avLst/>
          </a:prstGeom>
          <a:solidFill>
            <a:srgbClr val="FFC000"/>
          </a:solidFill>
          <a:scene3d>
            <a:camera prst="orthographicFront">
              <a:rot lat="0" lon="0" rev="6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32 Dikdörtgen"/>
          <p:cNvSpPr/>
          <p:nvPr/>
        </p:nvSpPr>
        <p:spPr>
          <a:xfrm>
            <a:off x="5786446" y="3786190"/>
            <a:ext cx="121058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7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93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34 Aşağı Ok"/>
          <p:cNvSpPr/>
          <p:nvPr/>
        </p:nvSpPr>
        <p:spPr>
          <a:xfrm>
            <a:off x="5143504" y="2214554"/>
            <a:ext cx="285752" cy="571504"/>
          </a:xfrm>
          <a:prstGeom prst="downArrow">
            <a:avLst/>
          </a:prstGeom>
          <a:solidFill>
            <a:schemeClr val="accent6">
              <a:lumMod val="75000"/>
            </a:schemeClr>
          </a:solidFill>
          <a:effectLst>
            <a:outerShdw blurRad="50800" dist="50800" dir="5400000" sx="1000" sy="1000" algn="ctr" rotWithShape="0">
              <a:srgbClr val="000000"/>
            </a:outerShdw>
          </a:effectLst>
          <a:scene3d>
            <a:camera prst="orthographicFront">
              <a:rot lat="0" lon="3000000" rev="30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67438E-6 L 0.02153 -0.3913 " pathEditMode="relative" rAng="0" ptsTypes="AA">
                                      <p:cBhvr>
                                        <p:cTn id="12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0" y="-19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5" dur="2000" fill="hold"/>
                                        <p:tgtEl>
                                          <p:spTgt spid="3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15" grpId="0"/>
      <p:bldP spid="17" grpId="0" animBg="1"/>
      <p:bldP spid="24" grpId="0" animBg="1"/>
      <p:bldP spid="25" grpId="0" animBg="1"/>
      <p:bldP spid="25" grpId="1" animBg="1"/>
      <p:bldP spid="23" grpId="0"/>
      <p:bldP spid="26" grpId="0"/>
      <p:bldP spid="27" grpId="0"/>
      <p:bldP spid="16" grpId="0" animBg="1"/>
      <p:bldP spid="18" grpId="0" animBg="1"/>
      <p:bldP spid="19" grpId="0" animBg="1"/>
      <p:bldP spid="21" grpId="0" animBg="1"/>
      <p:bldP spid="22" grpId="0"/>
      <p:bldP spid="30" grpId="0" animBg="1"/>
      <p:bldP spid="32" grpId="0"/>
      <p:bldP spid="20" grpId="0"/>
      <p:bldP spid="29" grpId="0" animBg="1"/>
      <p:bldP spid="33" grpId="0"/>
      <p:bldP spid="33" grpId="1"/>
      <p:bldP spid="33" grpId="2"/>
      <p:bldP spid="3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000100" y="1000108"/>
            <a:ext cx="122341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rial" pitchFamily="34" charset="0"/>
              </a:rPr>
              <a:t>69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500298" y="1142984"/>
            <a:ext cx="69602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357554" y="1000108"/>
            <a:ext cx="1223412" cy="132343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24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4643438" y="1071546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2428860" y="285728"/>
            <a:ext cx="18133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3. </a:t>
            </a:r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yol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entury" pitchFamily="18" charset="0"/>
              <a:cs typeface="Arial" pitchFamily="34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857224" y="4572008"/>
            <a:ext cx="6712864" cy="584775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1  birlik  borçlanır  69’ u  70 yaparız.</a:t>
            </a:r>
            <a:endParaRPr lang="tr-TR" sz="32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571472" y="6000768"/>
            <a:ext cx="8363187" cy="584775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 </a:t>
            </a:r>
            <a:r>
              <a:rPr lang="tr-TR" sz="3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94’ten  1 birlik  borcumuzu verince 93 kalır.</a:t>
            </a:r>
            <a:r>
              <a:rPr lang="tr-TR" sz="3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</a:rPr>
              <a:t> </a:t>
            </a:r>
            <a:endParaRPr lang="tr-TR" sz="32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5357818" y="714356"/>
            <a:ext cx="755336" cy="1569660"/>
          </a:xfrm>
          <a:prstGeom prst="rect">
            <a:avLst/>
          </a:prstGeom>
          <a:solidFill>
            <a:srgbClr val="FFFF0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?</a:t>
            </a:r>
          </a:p>
        </p:txBody>
      </p:sp>
      <p:sp>
        <p:nvSpPr>
          <p:cNvPr id="23" name="22 Dikdörtgen"/>
          <p:cNvSpPr/>
          <p:nvPr/>
        </p:nvSpPr>
        <p:spPr>
          <a:xfrm>
            <a:off x="1000100" y="2357430"/>
            <a:ext cx="122341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rial" pitchFamily="34" charset="0"/>
              </a:rPr>
              <a:t>7</a:t>
            </a:r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rial" pitchFamily="34" charset="0"/>
              </a:rPr>
              <a:t>0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3214678" y="2357430"/>
            <a:ext cx="122341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rial" pitchFamily="34" charset="0"/>
              </a:rPr>
              <a:t>24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16" name="15 Aşağı Ok"/>
          <p:cNvSpPr/>
          <p:nvPr/>
        </p:nvSpPr>
        <p:spPr>
          <a:xfrm>
            <a:off x="3857620" y="2143116"/>
            <a:ext cx="285752" cy="428628"/>
          </a:xfrm>
          <a:prstGeom prst="downArrow">
            <a:avLst/>
          </a:prstGeom>
          <a:solidFill>
            <a:schemeClr val="accent6">
              <a:lumMod val="75000"/>
            </a:schemeClr>
          </a:solidFill>
          <a:effectLst>
            <a:outerShdw blurRad="50800" dist="50800" dir="5400000" sx="1000" sy="1000" algn="ctr" rotWithShape="0">
              <a:srgbClr val="000000"/>
            </a:outerShdw>
          </a:effectLst>
          <a:scene3d>
            <a:camera prst="orthographicFront">
              <a:rot lat="0" lon="30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9" name="18 Aşağı Ok"/>
          <p:cNvSpPr/>
          <p:nvPr/>
        </p:nvSpPr>
        <p:spPr>
          <a:xfrm>
            <a:off x="1500166" y="2071678"/>
            <a:ext cx="214314" cy="428628"/>
          </a:xfrm>
          <a:prstGeom prst="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21 Dikdörtgen"/>
          <p:cNvSpPr/>
          <p:nvPr/>
        </p:nvSpPr>
        <p:spPr>
          <a:xfrm>
            <a:off x="5214942" y="2428868"/>
            <a:ext cx="121058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94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928662" y="3429000"/>
            <a:ext cx="121058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94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3214678" y="3500438"/>
            <a:ext cx="69762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7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4572000" y="3429000"/>
            <a:ext cx="121058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7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93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2428860" y="2357430"/>
            <a:ext cx="69602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8" name="37 Dikdörtgen"/>
          <p:cNvSpPr/>
          <p:nvPr/>
        </p:nvSpPr>
        <p:spPr>
          <a:xfrm>
            <a:off x="4500562" y="2357430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9" name="38 Dikdörtgen"/>
          <p:cNvSpPr/>
          <p:nvPr/>
        </p:nvSpPr>
        <p:spPr>
          <a:xfrm>
            <a:off x="2285984" y="2928934"/>
            <a:ext cx="69602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0" name="39 Dikdörtgen"/>
          <p:cNvSpPr/>
          <p:nvPr/>
        </p:nvSpPr>
        <p:spPr>
          <a:xfrm>
            <a:off x="3929058" y="3429000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1" name="40 Dikdörtgen"/>
          <p:cNvSpPr/>
          <p:nvPr/>
        </p:nvSpPr>
        <p:spPr>
          <a:xfrm>
            <a:off x="1000100" y="5286388"/>
            <a:ext cx="6091476" cy="584775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 </a:t>
            </a:r>
            <a:r>
              <a:rPr lang="tr-TR" sz="3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70  ile 24’ ü toplarsak  94 eder.</a:t>
            </a:r>
            <a:r>
              <a:rPr lang="tr-TR" sz="3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</a:rPr>
              <a:t> </a:t>
            </a:r>
            <a:endParaRPr lang="tr-TR" sz="32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47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87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47826E-6 L 0.10711 -0.36009 " pathEditMode="relative" rAng="0" ptsTypes="AA">
                                      <p:cBhvr>
                                        <p:cTn id="116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00" y="-18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15" grpId="0"/>
      <p:bldP spid="17" grpId="0" animBg="1"/>
      <p:bldP spid="24" grpId="0" animBg="1"/>
      <p:bldP spid="25" grpId="0" animBg="1"/>
      <p:bldP spid="25" grpId="1" animBg="1"/>
      <p:bldP spid="23" grpId="0"/>
      <p:bldP spid="27" grpId="0"/>
      <p:bldP spid="16" grpId="0" animBg="1"/>
      <p:bldP spid="19" grpId="0" animBg="1"/>
      <p:bldP spid="22" grpId="0"/>
      <p:bldP spid="32" grpId="0"/>
      <p:bldP spid="33" grpId="0"/>
      <p:bldP spid="34" grpId="0"/>
      <p:bldP spid="34" grpId="1"/>
      <p:bldP spid="38" grpId="0"/>
      <p:bldP spid="40" grpId="0"/>
      <p:bldP spid="4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928662" y="500042"/>
            <a:ext cx="223811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40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3428992" y="642918"/>
            <a:ext cx="69602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4214810" y="571480"/>
            <a:ext cx="155363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30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857884" y="857232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6786578" y="2214554"/>
            <a:ext cx="155363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17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1857356" y="3857628"/>
            <a:ext cx="4698850" cy="584775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140 ‘ta  14  onluk</a:t>
            </a:r>
            <a:r>
              <a:rPr lang="tr-TR" sz="32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 vardır</a:t>
            </a:r>
            <a:r>
              <a:rPr lang="tr-TR" sz="3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</a:rPr>
              <a:t>.</a:t>
            </a:r>
            <a:endParaRPr lang="tr-TR" sz="32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16" name="15 Aşağı Ok"/>
          <p:cNvSpPr/>
          <p:nvPr/>
        </p:nvSpPr>
        <p:spPr>
          <a:xfrm>
            <a:off x="1857356" y="1928802"/>
            <a:ext cx="214314" cy="571504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17 Aşağı Ok"/>
          <p:cNvSpPr/>
          <p:nvPr/>
        </p:nvSpPr>
        <p:spPr>
          <a:xfrm>
            <a:off x="4786314" y="1928802"/>
            <a:ext cx="214314" cy="571504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8 Dikdörtgen"/>
          <p:cNvSpPr/>
          <p:nvPr/>
        </p:nvSpPr>
        <p:spPr>
          <a:xfrm>
            <a:off x="571472" y="2571744"/>
            <a:ext cx="2686954" cy="83099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14 onluk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3071802" y="2357430"/>
            <a:ext cx="98177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3929058" y="2571744"/>
            <a:ext cx="2343911" cy="83099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 onluk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6215074" y="2357430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1857356" y="4572008"/>
            <a:ext cx="4695709" cy="584775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30’  de  3  onluk  vardır .</a:t>
            </a:r>
            <a:r>
              <a:rPr lang="tr-TR" sz="3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</a:rPr>
              <a:t> </a:t>
            </a:r>
            <a:endParaRPr lang="tr-TR" sz="32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6500826" y="571480"/>
            <a:ext cx="755336" cy="1569660"/>
          </a:xfrm>
          <a:prstGeom prst="rect">
            <a:avLst/>
          </a:prstGeom>
          <a:solidFill>
            <a:srgbClr val="FFFF0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?</a:t>
            </a:r>
          </a:p>
        </p:txBody>
      </p:sp>
      <p:sp>
        <p:nvSpPr>
          <p:cNvPr id="29" name="28 Dikdörtgen"/>
          <p:cNvSpPr/>
          <p:nvPr/>
        </p:nvSpPr>
        <p:spPr>
          <a:xfrm>
            <a:off x="214282" y="5286388"/>
            <a:ext cx="8786842" cy="584775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14 onlukla  3 onluğu toplarsak  17 onluk eder </a:t>
            </a:r>
            <a:r>
              <a:rPr lang="tr-TR" sz="3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.</a:t>
            </a:r>
            <a:r>
              <a:rPr lang="tr-TR" sz="3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</a:rPr>
              <a:t> </a:t>
            </a:r>
            <a:endParaRPr lang="tr-TR" sz="32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1928794" y="5929330"/>
            <a:ext cx="4610558" cy="584775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Sonuna bir sıfır ekleriz .</a:t>
            </a:r>
            <a:r>
              <a:rPr lang="tr-TR" sz="3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</a:rPr>
              <a:t> </a:t>
            </a:r>
            <a:endParaRPr lang="tr-TR" sz="32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7858148" y="571480"/>
            <a:ext cx="86914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0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3214678" y="214290"/>
            <a:ext cx="1063881" cy="584775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1.yol</a:t>
            </a:r>
            <a:endParaRPr lang="tr-TR" sz="32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5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4.0148E-6 L -0.02638 -0.24144 " pathEditMode="relative" rAng="0" ptsTypes="AA">
                                      <p:cBhvr>
                                        <p:cTn id="9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0" y="-12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9" grpId="0"/>
      <p:bldP spid="9" grpId="1"/>
      <p:bldP spid="17" grpId="0" animBg="1"/>
      <p:bldP spid="16" grpId="0" animBg="1"/>
      <p:bldP spid="18" grpId="0" animBg="1"/>
      <p:bldP spid="19" grpId="0" animBg="1"/>
      <p:bldP spid="21" grpId="0" animBg="1"/>
      <p:bldP spid="22" grpId="0"/>
      <p:bldP spid="24" grpId="0" animBg="1"/>
      <p:bldP spid="25" grpId="0" animBg="1"/>
      <p:bldP spid="25" grpId="1" animBg="1"/>
      <p:bldP spid="29" grpId="0" animBg="1"/>
      <p:bldP spid="30" grpId="0" animBg="1"/>
      <p:bldP spid="32" grpId="0"/>
      <p:bldP spid="3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000100" y="571480"/>
            <a:ext cx="223811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14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0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3286116" y="642918"/>
            <a:ext cx="69602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4000496" y="571480"/>
            <a:ext cx="155363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30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643570" y="714356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3071802" y="0"/>
            <a:ext cx="127150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2.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yol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entury" pitchFamily="18" charset="0"/>
              <a:cs typeface="Arial" pitchFamily="34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1643042" y="5000636"/>
            <a:ext cx="5296515" cy="646331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140  tan  40’ ı  </a:t>
            </a:r>
            <a:r>
              <a:rPr lang="tr-TR" sz="36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ayırıyoruz</a:t>
            </a:r>
            <a:endParaRPr lang="tr-TR" sz="36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1214414" y="5786454"/>
            <a:ext cx="6725111" cy="646331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</a:t>
            </a:r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Önce  40  ile 30’ u  topluyoruz.</a:t>
            </a:r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</a:rPr>
              <a:t> </a:t>
            </a:r>
            <a:endParaRPr lang="tr-TR" sz="36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7000892" y="428604"/>
            <a:ext cx="755336" cy="1569660"/>
          </a:xfrm>
          <a:prstGeom prst="rect">
            <a:avLst/>
          </a:prstGeom>
          <a:solidFill>
            <a:srgbClr val="FFFF0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?</a:t>
            </a:r>
          </a:p>
        </p:txBody>
      </p:sp>
      <p:sp>
        <p:nvSpPr>
          <p:cNvPr id="23" name="22 Dikdörtgen"/>
          <p:cNvSpPr/>
          <p:nvPr/>
        </p:nvSpPr>
        <p:spPr>
          <a:xfrm>
            <a:off x="714348" y="2643182"/>
            <a:ext cx="1213794" cy="830997"/>
          </a:xfrm>
          <a:prstGeom prst="rect">
            <a:avLst/>
          </a:prstGeom>
          <a:solidFill>
            <a:srgbClr val="FFFF00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100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2500298" y="2643182"/>
            <a:ext cx="870752" cy="830997"/>
          </a:xfrm>
          <a:prstGeom prst="rect">
            <a:avLst/>
          </a:prstGeom>
          <a:solidFill>
            <a:srgbClr val="FFFF00"/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</a:t>
            </a:r>
            <a:r>
              <a:rPr lang="tr-TR" sz="4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0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4357686" y="2571744"/>
            <a:ext cx="104067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30</a:t>
            </a:r>
            <a:endParaRPr lang="tr-TR" sz="6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3643306" y="2571744"/>
            <a:ext cx="69602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6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9" name="18 Aşağı Ok"/>
          <p:cNvSpPr/>
          <p:nvPr/>
        </p:nvSpPr>
        <p:spPr>
          <a:xfrm>
            <a:off x="1571604" y="1928802"/>
            <a:ext cx="285752" cy="714380"/>
          </a:xfrm>
          <a:prstGeom prst="downArrow">
            <a:avLst/>
          </a:prstGeom>
          <a:solidFill>
            <a:srgbClr val="C00000"/>
          </a:solidFill>
          <a:scene3d>
            <a:camera prst="orthographicFront">
              <a:rot lat="0" lon="2400000" rev="198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19 Aşağı Ok"/>
          <p:cNvSpPr/>
          <p:nvPr/>
        </p:nvSpPr>
        <p:spPr>
          <a:xfrm rot="17371761">
            <a:off x="2750870" y="1884305"/>
            <a:ext cx="258576" cy="714380"/>
          </a:xfrm>
          <a:prstGeom prst="downArrow">
            <a:avLst/>
          </a:prstGeom>
          <a:solidFill>
            <a:srgbClr val="C00000"/>
          </a:solidFill>
          <a:scene3d>
            <a:camera prst="orthographicFront">
              <a:rot lat="0" lon="2400000" rev="198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22" name="21 Aşağı Ok"/>
          <p:cNvSpPr/>
          <p:nvPr/>
        </p:nvSpPr>
        <p:spPr>
          <a:xfrm>
            <a:off x="4857752" y="1928802"/>
            <a:ext cx="214314" cy="571504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29 Dikdörtgen"/>
          <p:cNvSpPr/>
          <p:nvPr/>
        </p:nvSpPr>
        <p:spPr>
          <a:xfrm>
            <a:off x="785786" y="3929066"/>
            <a:ext cx="1213794" cy="830997"/>
          </a:xfrm>
          <a:prstGeom prst="rect">
            <a:avLst/>
          </a:prstGeom>
          <a:solidFill>
            <a:srgbClr val="FFFF00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100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30 Aşağı Ok"/>
          <p:cNvSpPr/>
          <p:nvPr/>
        </p:nvSpPr>
        <p:spPr>
          <a:xfrm rot="17371761">
            <a:off x="3616205" y="3479408"/>
            <a:ext cx="268516" cy="435349"/>
          </a:xfrm>
          <a:prstGeom prst="downArrow">
            <a:avLst/>
          </a:prstGeom>
          <a:solidFill>
            <a:srgbClr val="C00000"/>
          </a:solidFill>
          <a:scene3d>
            <a:camera prst="orthographicFront">
              <a:rot lat="0" lon="2400000" rev="198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32" name="31 Aşağı Ok"/>
          <p:cNvSpPr/>
          <p:nvPr/>
        </p:nvSpPr>
        <p:spPr>
          <a:xfrm>
            <a:off x="4429124" y="3500438"/>
            <a:ext cx="285752" cy="428628"/>
          </a:xfrm>
          <a:prstGeom prst="downArrow">
            <a:avLst/>
          </a:prstGeom>
          <a:solidFill>
            <a:srgbClr val="C00000"/>
          </a:solidFill>
          <a:scene3d>
            <a:camera prst="orthographicFront">
              <a:rot lat="0" lon="2400000" rev="198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32 Dikdörtgen"/>
          <p:cNvSpPr/>
          <p:nvPr/>
        </p:nvSpPr>
        <p:spPr>
          <a:xfrm>
            <a:off x="3786182" y="3929066"/>
            <a:ext cx="870752" cy="830997"/>
          </a:xfrm>
          <a:prstGeom prst="rect">
            <a:avLst/>
          </a:prstGeom>
          <a:solidFill>
            <a:srgbClr val="FFFF00"/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7</a:t>
            </a:r>
            <a:r>
              <a:rPr lang="tr-TR" sz="4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0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2500298" y="3786190"/>
            <a:ext cx="69602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6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5072066" y="3714752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6" name="35 Dikdörtgen"/>
          <p:cNvSpPr/>
          <p:nvPr/>
        </p:nvSpPr>
        <p:spPr>
          <a:xfrm>
            <a:off x="5857884" y="3643314"/>
            <a:ext cx="189667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17</a:t>
            </a:r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0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02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2.96022E-6 L 0.06285 -0.43178 " pathEditMode="relative" rAng="0" ptsTypes="AA">
                                      <p:cBhvr>
                                        <p:cTn id="121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00" y="-21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15" grpId="0"/>
      <p:bldP spid="17" grpId="0" animBg="1"/>
      <p:bldP spid="24" grpId="0" animBg="1"/>
      <p:bldP spid="25" grpId="0" animBg="1"/>
      <p:bldP spid="25" grpId="1" animBg="1"/>
      <p:bldP spid="23" grpId="0" animBg="1"/>
      <p:bldP spid="26" grpId="0" animBg="1"/>
      <p:bldP spid="27" grpId="0"/>
      <p:bldP spid="19" grpId="0" animBg="1"/>
      <p:bldP spid="20" grpId="0" animBg="1"/>
      <p:bldP spid="22" grpId="0" animBg="1"/>
      <p:bldP spid="30" grpId="0" animBg="1"/>
      <p:bldP spid="31" grpId="0" animBg="1"/>
      <p:bldP spid="32" grpId="0" animBg="1"/>
      <p:bldP spid="33" grpId="0" animBg="1"/>
      <p:bldP spid="35" grpId="0"/>
      <p:bldP spid="36" grpId="0"/>
      <p:bldP spid="36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000100" y="1000108"/>
            <a:ext cx="223811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14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0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3357554" y="1071546"/>
            <a:ext cx="69602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4143372" y="1000108"/>
            <a:ext cx="143180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572132" y="1142984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2428860" y="285728"/>
            <a:ext cx="18133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3. </a:t>
            </a:r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yol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entury" pitchFamily="18" charset="0"/>
              <a:cs typeface="Arial" pitchFamily="34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714348" y="5000636"/>
            <a:ext cx="8035534" cy="646331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140 tan ileriye doğru 3 onluk</a:t>
            </a:r>
            <a:r>
              <a:rPr lang="tr-TR" sz="36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sayıyoruz</a:t>
            </a:r>
            <a:endParaRPr lang="tr-TR" sz="36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1857356" y="5715016"/>
            <a:ext cx="5375254" cy="646331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 </a:t>
            </a:r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Çıkan sonucu yazıyoruz.</a:t>
            </a:r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</a:rPr>
              <a:t> </a:t>
            </a:r>
            <a:endParaRPr lang="tr-TR" sz="36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6286512" y="1000108"/>
            <a:ext cx="755336" cy="1569660"/>
          </a:xfrm>
          <a:prstGeom prst="rect">
            <a:avLst/>
          </a:prstGeom>
          <a:solidFill>
            <a:srgbClr val="FFFF0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?</a:t>
            </a:r>
          </a:p>
        </p:txBody>
      </p:sp>
      <p:sp>
        <p:nvSpPr>
          <p:cNvPr id="23" name="22 Dikdörtgen"/>
          <p:cNvSpPr/>
          <p:nvPr/>
        </p:nvSpPr>
        <p:spPr>
          <a:xfrm>
            <a:off x="500034" y="3143248"/>
            <a:ext cx="1598515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140</a:t>
            </a:r>
            <a:endParaRPr lang="tr-TR" sz="6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2285984" y="3143248"/>
            <a:ext cx="1598515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15</a:t>
            </a:r>
            <a:r>
              <a:rPr lang="tr-TR" sz="6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0</a:t>
            </a:r>
            <a:endParaRPr lang="tr-TR" sz="6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6000760" y="3214686"/>
            <a:ext cx="1598515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170</a:t>
            </a:r>
            <a:endParaRPr lang="tr-TR" sz="6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27 Yukarı Bükülü Ok"/>
          <p:cNvSpPr/>
          <p:nvPr/>
        </p:nvSpPr>
        <p:spPr>
          <a:xfrm>
            <a:off x="1285852" y="4143380"/>
            <a:ext cx="1857388" cy="500066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9" name="28 Yukarı Bükülü Ok"/>
          <p:cNvSpPr/>
          <p:nvPr/>
        </p:nvSpPr>
        <p:spPr>
          <a:xfrm>
            <a:off x="3071802" y="4214818"/>
            <a:ext cx="2000264" cy="428628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4143372" y="3214686"/>
            <a:ext cx="1598515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160</a:t>
            </a:r>
            <a:endParaRPr lang="tr-TR" sz="6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17 Yukarı Bükülü Ok"/>
          <p:cNvSpPr/>
          <p:nvPr/>
        </p:nvSpPr>
        <p:spPr>
          <a:xfrm>
            <a:off x="5072066" y="4214818"/>
            <a:ext cx="1714512" cy="428628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1.32285E-6 L 0.03993 -0.30134 " pathEditMode="relative" rAng="0" ptsTypes="AA">
                                      <p:cBhvr>
                                        <p:cTn id="8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0" y="-15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0" dur="1000" fill="hold"/>
                                        <p:tgtEl>
                                          <p:spTgt spid="2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15" grpId="0"/>
      <p:bldP spid="17" grpId="0" animBg="1"/>
      <p:bldP spid="24" grpId="0" animBg="1"/>
      <p:bldP spid="25" grpId="0" animBg="1"/>
      <p:bldP spid="25" grpId="1" animBg="1"/>
      <p:bldP spid="23" grpId="0"/>
      <p:bldP spid="26" grpId="0"/>
      <p:bldP spid="27" grpId="0"/>
      <p:bldP spid="27" grpId="1"/>
      <p:bldP spid="27" grpId="2"/>
      <p:bldP spid="28" grpId="0" animBg="1"/>
      <p:bldP spid="29" grpId="0" animBg="1"/>
      <p:bldP spid="16" grpId="0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000100" y="1000108"/>
            <a:ext cx="143180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rial" pitchFamily="34" charset="0"/>
              </a:rPr>
              <a:t>3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rial" pitchFamily="34" charset="0"/>
              </a:rPr>
              <a:t>0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786050" y="1000108"/>
            <a:ext cx="69602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786182" y="1000108"/>
            <a:ext cx="143180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286380" y="1142984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2428860" y="285728"/>
            <a:ext cx="18133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2. </a:t>
            </a:r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yol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entury" pitchFamily="18" charset="0"/>
              <a:cs typeface="Arial" pitchFamily="34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714348" y="5000636"/>
            <a:ext cx="7907101" cy="646331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30 dan ileriye doğru 2 onluk</a:t>
            </a:r>
            <a:r>
              <a:rPr lang="tr-TR" sz="36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sayıyoruz</a:t>
            </a:r>
            <a:endParaRPr lang="tr-TR" sz="36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2357422" y="5786454"/>
            <a:ext cx="5375254" cy="646331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 </a:t>
            </a:r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Çıkan sonucu yazıyoruz.</a:t>
            </a:r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</a:rPr>
              <a:t> </a:t>
            </a:r>
            <a:endParaRPr lang="tr-TR" sz="36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6286512" y="1000108"/>
            <a:ext cx="755336" cy="1569660"/>
          </a:xfrm>
          <a:prstGeom prst="rect">
            <a:avLst/>
          </a:prstGeom>
          <a:solidFill>
            <a:srgbClr val="FFFF0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?</a:t>
            </a:r>
          </a:p>
        </p:txBody>
      </p:sp>
      <p:sp>
        <p:nvSpPr>
          <p:cNvPr id="23" name="22 Dikdörtgen"/>
          <p:cNvSpPr/>
          <p:nvPr/>
        </p:nvSpPr>
        <p:spPr>
          <a:xfrm>
            <a:off x="1071538" y="3786190"/>
            <a:ext cx="132600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30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3214678" y="2500306"/>
            <a:ext cx="104067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10</a:t>
            </a:r>
            <a:endParaRPr lang="tr-TR" sz="6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4857752" y="2500306"/>
            <a:ext cx="104067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10</a:t>
            </a:r>
            <a:endParaRPr lang="tr-TR" sz="6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15 Aşağı Ok"/>
          <p:cNvSpPr/>
          <p:nvPr/>
        </p:nvSpPr>
        <p:spPr>
          <a:xfrm>
            <a:off x="4786314" y="2285992"/>
            <a:ext cx="285752" cy="428628"/>
          </a:xfrm>
          <a:prstGeom prst="downArrow">
            <a:avLst/>
          </a:prstGeom>
          <a:solidFill>
            <a:schemeClr val="accent6">
              <a:lumMod val="75000"/>
            </a:schemeClr>
          </a:solidFill>
          <a:effectLst>
            <a:outerShdw blurRad="50800" dist="50800" dir="5400000" sx="1000" sy="1000" algn="ctr" rotWithShape="0">
              <a:srgbClr val="000000"/>
            </a:outerShdw>
          </a:effectLst>
          <a:scene3d>
            <a:camera prst="orthographicFront">
              <a:rot lat="0" lon="3000000" rev="2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8" name="17 Aşağı Ok"/>
          <p:cNvSpPr/>
          <p:nvPr/>
        </p:nvSpPr>
        <p:spPr>
          <a:xfrm>
            <a:off x="4000496" y="2285992"/>
            <a:ext cx="285752" cy="428628"/>
          </a:xfrm>
          <a:prstGeom prst="downArrow">
            <a:avLst/>
          </a:prstGeom>
          <a:solidFill>
            <a:schemeClr val="accent6">
              <a:lumMod val="75000"/>
            </a:schemeClr>
          </a:solidFill>
          <a:effectLst>
            <a:outerShdw blurRad="50800" dist="50800" dir="5400000" sx="1000" sy="1000" algn="ctr" rotWithShape="0">
              <a:srgbClr val="000000"/>
            </a:outerShdw>
          </a:effectLst>
          <a:scene3d>
            <a:camera prst="orthographicFront">
              <a:rot lat="0" lon="3000000" rev="198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9" name="18 Aşağı Ok"/>
          <p:cNvSpPr/>
          <p:nvPr/>
        </p:nvSpPr>
        <p:spPr>
          <a:xfrm>
            <a:off x="1643042" y="2285992"/>
            <a:ext cx="214314" cy="1428760"/>
          </a:xfrm>
          <a:prstGeom prst="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20 Aşağı Ok"/>
          <p:cNvSpPr/>
          <p:nvPr/>
        </p:nvSpPr>
        <p:spPr>
          <a:xfrm>
            <a:off x="3714744" y="3500438"/>
            <a:ext cx="214314" cy="428628"/>
          </a:xfrm>
          <a:prstGeom prst="down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21 Dikdörtgen"/>
          <p:cNvSpPr/>
          <p:nvPr/>
        </p:nvSpPr>
        <p:spPr>
          <a:xfrm>
            <a:off x="3071802" y="3786190"/>
            <a:ext cx="132600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40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29 Aşağı Ok"/>
          <p:cNvSpPr/>
          <p:nvPr/>
        </p:nvSpPr>
        <p:spPr>
          <a:xfrm>
            <a:off x="5357818" y="3429000"/>
            <a:ext cx="214314" cy="428628"/>
          </a:xfrm>
          <a:prstGeom prst="downArrow">
            <a:avLst/>
          </a:prstGeom>
          <a:solidFill>
            <a:srgbClr val="FFC000"/>
          </a:solidFill>
          <a:scene3d>
            <a:camera prst="orthographicFront">
              <a:rot lat="0" lon="0" rev="18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31 Dikdörtgen"/>
          <p:cNvSpPr/>
          <p:nvPr/>
        </p:nvSpPr>
        <p:spPr>
          <a:xfrm>
            <a:off x="5072066" y="3786190"/>
            <a:ext cx="132600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50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6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10083E-6 L 0.10122 -0.41073 " pathEditMode="relative" rAng="0" ptsTypes="AA">
                                      <p:cBhvr>
                                        <p:cTn id="10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00" y="-20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15" grpId="0"/>
      <p:bldP spid="17" grpId="0" animBg="1"/>
      <p:bldP spid="24" grpId="0" animBg="1"/>
      <p:bldP spid="25" grpId="0" animBg="1"/>
      <p:bldP spid="25" grpId="1" animBg="1"/>
      <p:bldP spid="23" grpId="0"/>
      <p:bldP spid="26" grpId="0"/>
      <p:bldP spid="27" grpId="0"/>
      <p:bldP spid="16" grpId="0" animBg="1"/>
      <p:bldP spid="18" grpId="0" animBg="1"/>
      <p:bldP spid="19" grpId="0" animBg="1"/>
      <p:bldP spid="21" grpId="0" animBg="1"/>
      <p:bldP spid="22" grpId="0"/>
      <p:bldP spid="30" grpId="0" animBg="1"/>
      <p:bldP spid="32" grpId="0"/>
      <p:bldP spid="3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000100" y="1000108"/>
            <a:ext cx="155363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0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857488" y="1000108"/>
            <a:ext cx="69602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786182" y="1000108"/>
            <a:ext cx="143180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286380" y="1142984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7572396" y="2571744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6858016" y="2571744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9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2714612" y="285728"/>
            <a:ext cx="18774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1. </a:t>
            </a:r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yol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entury" pitchFamily="18" charset="0"/>
              <a:cs typeface="Arial" pitchFamily="34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714348" y="4286256"/>
            <a:ext cx="7578806" cy="646331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5 onluk </a:t>
            </a:r>
            <a:r>
              <a:rPr lang="tr-TR" sz="36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4 onluk </a:t>
            </a:r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daha</a:t>
            </a:r>
            <a:r>
              <a:rPr lang="tr-TR" sz="36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;  9</a:t>
            </a:r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</a:rPr>
              <a:t> onluk eder</a:t>
            </a:r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</a:rPr>
              <a:t>.</a:t>
            </a:r>
            <a:endParaRPr lang="tr-TR" sz="36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16" name="15 Aşağı Ok"/>
          <p:cNvSpPr/>
          <p:nvPr/>
        </p:nvSpPr>
        <p:spPr>
          <a:xfrm>
            <a:off x="1714480" y="2357430"/>
            <a:ext cx="214314" cy="571504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17 Aşağı Ok"/>
          <p:cNvSpPr/>
          <p:nvPr/>
        </p:nvSpPr>
        <p:spPr>
          <a:xfrm>
            <a:off x="4429124" y="2357430"/>
            <a:ext cx="214314" cy="571504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8 Dikdörtgen"/>
          <p:cNvSpPr/>
          <p:nvPr/>
        </p:nvSpPr>
        <p:spPr>
          <a:xfrm>
            <a:off x="714348" y="2928934"/>
            <a:ext cx="2343911" cy="83099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 onluk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3071802" y="2643182"/>
            <a:ext cx="69602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3786182" y="2928934"/>
            <a:ext cx="2343911" cy="83099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 onluk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6215074" y="2786058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2571736" y="5214950"/>
            <a:ext cx="3411447" cy="646331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 </a:t>
            </a:r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0  yana yazılır.</a:t>
            </a:r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</a:rPr>
              <a:t> </a:t>
            </a:r>
            <a:endParaRPr lang="tr-TR" sz="36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6286512" y="1000108"/>
            <a:ext cx="755336" cy="1569660"/>
          </a:xfrm>
          <a:prstGeom prst="rect">
            <a:avLst/>
          </a:prstGeom>
          <a:solidFill>
            <a:srgbClr val="FFFF0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4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8.32562E-7 L -0.08143 -0.25162 " pathEditMode="relative" rAng="0" ptsTypes="AA">
                                      <p:cBhvr>
                                        <p:cTn id="9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00" y="-12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8.32562E-7 L -0.0809 -0.24121 " pathEditMode="relative" rAng="0" ptsTypes="AA">
                                      <p:cBhvr>
                                        <p:cTn id="9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00" y="-12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8" grpId="1"/>
      <p:bldP spid="9" grpId="0"/>
      <p:bldP spid="9" grpId="1"/>
      <p:bldP spid="15" grpId="0"/>
      <p:bldP spid="17" grpId="0" animBg="1"/>
      <p:bldP spid="16" grpId="0" animBg="1"/>
      <p:bldP spid="18" grpId="0" animBg="1"/>
      <p:bldP spid="19" grpId="0" animBg="1"/>
      <p:bldP spid="21" grpId="0" animBg="1"/>
      <p:bldP spid="22" grpId="0"/>
      <p:bldP spid="24" grpId="0" animBg="1"/>
      <p:bldP spid="25" grpId="0" animBg="1"/>
      <p:bldP spid="2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000100" y="1000108"/>
            <a:ext cx="143180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rial" pitchFamily="34" charset="0"/>
              </a:rPr>
              <a:t>5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rial" pitchFamily="34" charset="0"/>
              </a:rPr>
              <a:t>0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786050" y="1000108"/>
            <a:ext cx="69602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786182" y="1000108"/>
            <a:ext cx="143180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286380" y="1142984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2428860" y="285728"/>
            <a:ext cx="18133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2. </a:t>
            </a:r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yol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entury" pitchFamily="18" charset="0"/>
              <a:cs typeface="Arial" pitchFamily="34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714348" y="5000636"/>
            <a:ext cx="7907101" cy="646331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50 den ileriye doğru 4 onluk</a:t>
            </a:r>
            <a:r>
              <a:rPr lang="tr-TR" sz="36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sayıyoruz</a:t>
            </a:r>
            <a:endParaRPr lang="tr-TR" sz="36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2357422" y="5786454"/>
            <a:ext cx="5375254" cy="646331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 </a:t>
            </a:r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Çıkan sonucu yazıyoruz.</a:t>
            </a:r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</a:rPr>
              <a:t> </a:t>
            </a:r>
            <a:endParaRPr lang="tr-TR" sz="36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6286512" y="1000108"/>
            <a:ext cx="755336" cy="1569660"/>
          </a:xfrm>
          <a:prstGeom prst="rect">
            <a:avLst/>
          </a:prstGeom>
          <a:solidFill>
            <a:srgbClr val="FFFF0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?</a:t>
            </a:r>
          </a:p>
        </p:txBody>
      </p:sp>
      <p:sp>
        <p:nvSpPr>
          <p:cNvPr id="23" name="22 Dikdörtgen"/>
          <p:cNvSpPr/>
          <p:nvPr/>
        </p:nvSpPr>
        <p:spPr>
          <a:xfrm>
            <a:off x="1071538" y="3786190"/>
            <a:ext cx="132600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50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3071802" y="2500306"/>
            <a:ext cx="104067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10</a:t>
            </a:r>
            <a:endParaRPr lang="tr-TR" sz="6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4286248" y="2500306"/>
            <a:ext cx="104067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10</a:t>
            </a:r>
            <a:endParaRPr lang="tr-TR" sz="6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15 Aşağı Ok"/>
          <p:cNvSpPr/>
          <p:nvPr/>
        </p:nvSpPr>
        <p:spPr>
          <a:xfrm>
            <a:off x="4714876" y="2285992"/>
            <a:ext cx="285752" cy="428628"/>
          </a:xfrm>
          <a:prstGeom prst="downArrow">
            <a:avLst/>
          </a:prstGeom>
          <a:solidFill>
            <a:schemeClr val="accent6">
              <a:lumMod val="75000"/>
            </a:schemeClr>
          </a:solidFill>
          <a:effectLst>
            <a:outerShdw blurRad="50800" dist="50800" dir="5400000" sx="1000" sy="1000" algn="ctr" rotWithShape="0">
              <a:srgbClr val="000000"/>
            </a:outerShdw>
          </a:effectLst>
          <a:scene3d>
            <a:camera prst="orthographicFront">
              <a:rot lat="0" lon="3000000" rev="6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8" name="17 Aşağı Ok"/>
          <p:cNvSpPr/>
          <p:nvPr/>
        </p:nvSpPr>
        <p:spPr>
          <a:xfrm>
            <a:off x="4000496" y="2285992"/>
            <a:ext cx="285752" cy="428628"/>
          </a:xfrm>
          <a:prstGeom prst="downArrow">
            <a:avLst/>
          </a:prstGeom>
          <a:solidFill>
            <a:schemeClr val="accent6">
              <a:lumMod val="75000"/>
            </a:schemeClr>
          </a:solidFill>
          <a:effectLst>
            <a:outerShdw blurRad="50800" dist="50800" dir="5400000" sx="1000" sy="1000" algn="ctr" rotWithShape="0">
              <a:srgbClr val="000000"/>
            </a:outerShdw>
          </a:effectLst>
          <a:scene3d>
            <a:camera prst="orthographicFront">
              <a:rot lat="0" lon="3000000" rev="198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9" name="18 Aşağı Ok"/>
          <p:cNvSpPr/>
          <p:nvPr/>
        </p:nvSpPr>
        <p:spPr>
          <a:xfrm>
            <a:off x="1643042" y="2285992"/>
            <a:ext cx="214314" cy="1428760"/>
          </a:xfrm>
          <a:prstGeom prst="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20 Aşağı Ok"/>
          <p:cNvSpPr/>
          <p:nvPr/>
        </p:nvSpPr>
        <p:spPr>
          <a:xfrm>
            <a:off x="3571868" y="3500438"/>
            <a:ext cx="214314" cy="428628"/>
          </a:xfrm>
          <a:prstGeom prst="down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21 Dikdörtgen"/>
          <p:cNvSpPr/>
          <p:nvPr/>
        </p:nvSpPr>
        <p:spPr>
          <a:xfrm>
            <a:off x="2928926" y="3786190"/>
            <a:ext cx="121058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7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60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29 Aşağı Ok"/>
          <p:cNvSpPr/>
          <p:nvPr/>
        </p:nvSpPr>
        <p:spPr>
          <a:xfrm>
            <a:off x="4786314" y="3429000"/>
            <a:ext cx="214314" cy="428628"/>
          </a:xfrm>
          <a:prstGeom prst="downArrow">
            <a:avLst/>
          </a:prstGeom>
          <a:solidFill>
            <a:srgbClr val="FFC000"/>
          </a:solidFill>
          <a:scene3d>
            <a:camera prst="orthographicFront">
              <a:rot lat="0" lon="0" rev="6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31 Dikdörtgen"/>
          <p:cNvSpPr/>
          <p:nvPr/>
        </p:nvSpPr>
        <p:spPr>
          <a:xfrm>
            <a:off x="4429124" y="3786190"/>
            <a:ext cx="121058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7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70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5429256" y="2500306"/>
            <a:ext cx="104067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10</a:t>
            </a:r>
            <a:endParaRPr lang="tr-TR" sz="6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6715140" y="2428868"/>
            <a:ext cx="104067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10</a:t>
            </a:r>
            <a:endParaRPr lang="tr-TR" sz="6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92D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28 Aşağı Ok"/>
          <p:cNvSpPr/>
          <p:nvPr/>
        </p:nvSpPr>
        <p:spPr>
          <a:xfrm>
            <a:off x="6072198" y="3429000"/>
            <a:ext cx="214314" cy="428628"/>
          </a:xfrm>
          <a:prstGeom prst="downArrow">
            <a:avLst/>
          </a:prstGeom>
          <a:solidFill>
            <a:srgbClr val="FFC000"/>
          </a:solidFill>
          <a:scene3d>
            <a:camera prst="orthographicFront">
              <a:rot lat="0" lon="0" rev="6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30 Aşağı Ok"/>
          <p:cNvSpPr/>
          <p:nvPr/>
        </p:nvSpPr>
        <p:spPr>
          <a:xfrm>
            <a:off x="7286644" y="3357562"/>
            <a:ext cx="214314" cy="428628"/>
          </a:xfrm>
          <a:prstGeom prst="downArrow">
            <a:avLst/>
          </a:prstGeom>
          <a:solidFill>
            <a:srgbClr val="FFC000"/>
          </a:solidFill>
          <a:scene3d>
            <a:camera prst="orthographicFront">
              <a:rot lat="0" lon="0" rev="6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32 Dikdörtgen"/>
          <p:cNvSpPr/>
          <p:nvPr/>
        </p:nvSpPr>
        <p:spPr>
          <a:xfrm>
            <a:off x="5715008" y="3786190"/>
            <a:ext cx="121058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7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80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7000892" y="3786190"/>
            <a:ext cx="121058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7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90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92D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34 Aşağı Ok"/>
          <p:cNvSpPr/>
          <p:nvPr/>
        </p:nvSpPr>
        <p:spPr>
          <a:xfrm>
            <a:off x="5143504" y="2214554"/>
            <a:ext cx="285752" cy="571504"/>
          </a:xfrm>
          <a:prstGeom prst="downArrow">
            <a:avLst/>
          </a:prstGeom>
          <a:solidFill>
            <a:schemeClr val="accent6">
              <a:lumMod val="75000"/>
            </a:schemeClr>
          </a:solidFill>
          <a:effectLst>
            <a:outerShdw blurRad="50800" dist="50800" dir="5400000" sx="1000" sy="1000" algn="ctr" rotWithShape="0">
              <a:srgbClr val="000000"/>
            </a:outerShdw>
          </a:effectLst>
          <a:scene3d>
            <a:camera prst="orthographicFront">
              <a:rot lat="0" lon="3000000" rev="30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6" name="35 Aşağı Ok"/>
          <p:cNvSpPr/>
          <p:nvPr/>
        </p:nvSpPr>
        <p:spPr>
          <a:xfrm>
            <a:off x="5786446" y="1643050"/>
            <a:ext cx="214314" cy="1714512"/>
          </a:xfrm>
          <a:prstGeom prst="downArrow">
            <a:avLst/>
          </a:prstGeom>
          <a:solidFill>
            <a:schemeClr val="accent6">
              <a:lumMod val="75000"/>
            </a:schemeClr>
          </a:solidFill>
          <a:effectLst>
            <a:outerShdw blurRad="50800" dist="50800" dir="5400000" sx="1000" sy="1000" algn="ctr" rotWithShape="0">
              <a:srgbClr val="000000"/>
            </a:outerShdw>
          </a:effectLst>
          <a:scene3d>
            <a:camera prst="orthographicFront">
              <a:rot lat="0" lon="3000000" rev="42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64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1.67438E-6 L -0.09549 -0.37026 " pathEditMode="relative" rAng="0" ptsTypes="AA">
                                      <p:cBhvr>
                                        <p:cTn id="141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00" y="-18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15" grpId="0"/>
      <p:bldP spid="17" grpId="0" animBg="1"/>
      <p:bldP spid="24" grpId="0" animBg="1"/>
      <p:bldP spid="25" grpId="0" animBg="1"/>
      <p:bldP spid="25" grpId="1" animBg="1"/>
      <p:bldP spid="23" grpId="0"/>
      <p:bldP spid="26" grpId="0"/>
      <p:bldP spid="27" grpId="0"/>
      <p:bldP spid="16" grpId="0" animBg="1"/>
      <p:bldP spid="18" grpId="0" animBg="1"/>
      <p:bldP spid="19" grpId="0" animBg="1"/>
      <p:bldP spid="21" grpId="0" animBg="1"/>
      <p:bldP spid="22" grpId="0"/>
      <p:bldP spid="30" grpId="0" animBg="1"/>
      <p:bldP spid="32" grpId="0"/>
      <p:bldP spid="20" grpId="0"/>
      <p:bldP spid="28" grpId="0"/>
      <p:bldP spid="29" grpId="0" animBg="1"/>
      <p:bldP spid="31" grpId="0" animBg="1"/>
      <p:bldP spid="33" grpId="0"/>
      <p:bldP spid="34" grpId="0"/>
      <p:bldP spid="34" grpId="2"/>
      <p:bldP spid="35" grpId="0" animBg="1"/>
      <p:bldP spid="3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000100" y="1285860"/>
            <a:ext cx="155363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48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857488" y="1357298"/>
            <a:ext cx="69602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786182" y="1285860"/>
            <a:ext cx="143180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286380" y="1500174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6786578" y="2928934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2428860" y="285728"/>
            <a:ext cx="18774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1. </a:t>
            </a:r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yol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entury" pitchFamily="18" charset="0"/>
              <a:cs typeface="Arial" pitchFamily="34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642910" y="5072074"/>
            <a:ext cx="6939720" cy="646331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4 onluk,</a:t>
            </a:r>
            <a:r>
              <a:rPr lang="tr-TR" sz="36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3 onluk </a:t>
            </a:r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daha</a:t>
            </a:r>
            <a:r>
              <a:rPr lang="tr-TR" sz="36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;  </a:t>
            </a:r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7</a:t>
            </a:r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</a:rPr>
              <a:t> onluk </a:t>
            </a:r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</a:rPr>
              <a:t>.</a:t>
            </a:r>
            <a:endParaRPr lang="tr-TR" sz="36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16" name="15 Aşağı Ok"/>
          <p:cNvSpPr/>
          <p:nvPr/>
        </p:nvSpPr>
        <p:spPr>
          <a:xfrm>
            <a:off x="1643042" y="2714620"/>
            <a:ext cx="214314" cy="571504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17 Aşağı Ok"/>
          <p:cNvSpPr/>
          <p:nvPr/>
        </p:nvSpPr>
        <p:spPr>
          <a:xfrm>
            <a:off x="4429124" y="2714620"/>
            <a:ext cx="214314" cy="571504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8 Dikdörtgen"/>
          <p:cNvSpPr/>
          <p:nvPr/>
        </p:nvSpPr>
        <p:spPr>
          <a:xfrm>
            <a:off x="714348" y="3500438"/>
            <a:ext cx="2343911" cy="83099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 onluk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3071802" y="3143248"/>
            <a:ext cx="69602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3714744" y="3500438"/>
            <a:ext cx="2343911" cy="83099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 onluk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6143636" y="3214686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1928794" y="5929330"/>
            <a:ext cx="4580036" cy="646331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 </a:t>
            </a:r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8 birlik  yana yazılır.</a:t>
            </a:r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</a:rPr>
              <a:t> </a:t>
            </a:r>
            <a:endParaRPr lang="tr-TR" sz="36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6286512" y="1214422"/>
            <a:ext cx="755336" cy="1569660"/>
          </a:xfrm>
          <a:prstGeom prst="rect">
            <a:avLst/>
          </a:prstGeom>
          <a:solidFill>
            <a:srgbClr val="FFFF0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?</a:t>
            </a:r>
          </a:p>
        </p:txBody>
      </p:sp>
      <p:sp>
        <p:nvSpPr>
          <p:cNvPr id="26" name="25 Aşağı Bükülü Ok"/>
          <p:cNvSpPr/>
          <p:nvPr/>
        </p:nvSpPr>
        <p:spPr>
          <a:xfrm>
            <a:off x="2285984" y="714356"/>
            <a:ext cx="5357850" cy="731520"/>
          </a:xfrm>
          <a:prstGeom prst="curvedDownArrow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7072330" y="1214422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4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4.32007E-6 L -0.05798 -0.25115 " pathEditMode="relative" rAng="0" ptsTypes="AA">
                                      <p:cBhvr>
                                        <p:cTn id="8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00" y="-12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9" grpId="0"/>
      <p:bldP spid="9" grpId="1"/>
      <p:bldP spid="15" grpId="0"/>
      <p:bldP spid="17" grpId="0" animBg="1"/>
      <p:bldP spid="16" grpId="0" animBg="1"/>
      <p:bldP spid="18" grpId="0" animBg="1"/>
      <p:bldP spid="19" grpId="0" animBg="1"/>
      <p:bldP spid="21" grpId="0" animBg="1"/>
      <p:bldP spid="22" grpId="0"/>
      <p:bldP spid="24" grpId="0" animBg="1"/>
      <p:bldP spid="25" grpId="0" animBg="1"/>
      <p:bldP spid="25" grpId="1" animBg="1"/>
      <p:bldP spid="26" grpId="0" animBg="1"/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000100" y="1000108"/>
            <a:ext cx="143180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rial" pitchFamily="34" charset="0"/>
              </a:rPr>
              <a:t>4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rial" pitchFamily="34" charset="0"/>
              </a:rPr>
              <a:t>8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786050" y="1000108"/>
            <a:ext cx="69602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714744" y="1000108"/>
            <a:ext cx="143180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286380" y="1142984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2428860" y="285728"/>
            <a:ext cx="18133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2. </a:t>
            </a:r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yol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entury" pitchFamily="18" charset="0"/>
              <a:cs typeface="Arial" pitchFamily="34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714348" y="5072074"/>
            <a:ext cx="7907101" cy="646331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48 den ileriye doğru 3 onluk</a:t>
            </a:r>
            <a:r>
              <a:rPr lang="tr-TR" sz="36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sayıyoruz</a:t>
            </a:r>
            <a:endParaRPr lang="tr-TR" sz="36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2214546" y="5786454"/>
            <a:ext cx="5375254" cy="646331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 </a:t>
            </a:r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Çıkan sonucu yazıyoruz.</a:t>
            </a:r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</a:rPr>
              <a:t> </a:t>
            </a:r>
            <a:endParaRPr lang="tr-TR" sz="36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6286512" y="1000108"/>
            <a:ext cx="755336" cy="1569660"/>
          </a:xfrm>
          <a:prstGeom prst="rect">
            <a:avLst/>
          </a:prstGeom>
          <a:solidFill>
            <a:srgbClr val="FFFF0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?</a:t>
            </a:r>
          </a:p>
        </p:txBody>
      </p:sp>
      <p:sp>
        <p:nvSpPr>
          <p:cNvPr id="23" name="22 Dikdörtgen"/>
          <p:cNvSpPr/>
          <p:nvPr/>
        </p:nvSpPr>
        <p:spPr>
          <a:xfrm>
            <a:off x="1071538" y="3786190"/>
            <a:ext cx="132600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48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3214678" y="2500306"/>
            <a:ext cx="104067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10</a:t>
            </a:r>
            <a:endParaRPr lang="tr-TR" sz="6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4500562" y="2500306"/>
            <a:ext cx="104067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10</a:t>
            </a:r>
            <a:endParaRPr lang="tr-TR" sz="6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15 Aşağı Ok"/>
          <p:cNvSpPr/>
          <p:nvPr/>
        </p:nvSpPr>
        <p:spPr>
          <a:xfrm>
            <a:off x="4786314" y="2285992"/>
            <a:ext cx="285752" cy="428628"/>
          </a:xfrm>
          <a:prstGeom prst="downArrow">
            <a:avLst/>
          </a:prstGeom>
          <a:solidFill>
            <a:schemeClr val="accent6">
              <a:lumMod val="75000"/>
            </a:schemeClr>
          </a:solidFill>
          <a:effectLst>
            <a:outerShdw blurRad="50800" dist="50800" dir="5400000" sx="1000" sy="1000" algn="ctr" rotWithShape="0">
              <a:srgbClr val="000000"/>
            </a:outerShdw>
          </a:effectLst>
          <a:scene3d>
            <a:camera prst="orthographicFront">
              <a:rot lat="0" lon="3000000" rev="2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8" name="17 Aşağı Ok"/>
          <p:cNvSpPr/>
          <p:nvPr/>
        </p:nvSpPr>
        <p:spPr>
          <a:xfrm>
            <a:off x="4000496" y="2285992"/>
            <a:ext cx="285752" cy="428628"/>
          </a:xfrm>
          <a:prstGeom prst="downArrow">
            <a:avLst/>
          </a:prstGeom>
          <a:solidFill>
            <a:schemeClr val="accent6">
              <a:lumMod val="75000"/>
            </a:schemeClr>
          </a:solidFill>
          <a:effectLst>
            <a:outerShdw blurRad="50800" dist="50800" dir="5400000" sx="1000" sy="1000" algn="ctr" rotWithShape="0">
              <a:srgbClr val="000000"/>
            </a:outerShdw>
          </a:effectLst>
          <a:scene3d>
            <a:camera prst="orthographicFront">
              <a:rot lat="0" lon="3000000" rev="198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9" name="18 Aşağı Ok"/>
          <p:cNvSpPr/>
          <p:nvPr/>
        </p:nvSpPr>
        <p:spPr>
          <a:xfrm>
            <a:off x="1643042" y="2285992"/>
            <a:ext cx="214314" cy="1428760"/>
          </a:xfrm>
          <a:prstGeom prst="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20 Aşağı Ok"/>
          <p:cNvSpPr/>
          <p:nvPr/>
        </p:nvSpPr>
        <p:spPr>
          <a:xfrm>
            <a:off x="3643306" y="3500438"/>
            <a:ext cx="214314" cy="428628"/>
          </a:xfrm>
          <a:prstGeom prst="down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21 Dikdörtgen"/>
          <p:cNvSpPr/>
          <p:nvPr/>
        </p:nvSpPr>
        <p:spPr>
          <a:xfrm>
            <a:off x="3000364" y="3786190"/>
            <a:ext cx="132600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58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29 Aşağı Ok"/>
          <p:cNvSpPr/>
          <p:nvPr/>
        </p:nvSpPr>
        <p:spPr>
          <a:xfrm>
            <a:off x="5072066" y="3429000"/>
            <a:ext cx="214314" cy="428628"/>
          </a:xfrm>
          <a:prstGeom prst="downArrow">
            <a:avLst/>
          </a:prstGeom>
          <a:solidFill>
            <a:srgbClr val="FFC000"/>
          </a:solidFill>
          <a:scene3d>
            <a:camera prst="orthographicFront">
              <a:rot lat="0" lon="0" rev="18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31 Dikdörtgen"/>
          <p:cNvSpPr/>
          <p:nvPr/>
        </p:nvSpPr>
        <p:spPr>
          <a:xfrm>
            <a:off x="4714876" y="3786190"/>
            <a:ext cx="132600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68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6786578" y="3786190"/>
            <a:ext cx="132600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7</a:t>
            </a:r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8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27 Aşağı Ok"/>
          <p:cNvSpPr/>
          <p:nvPr/>
        </p:nvSpPr>
        <p:spPr>
          <a:xfrm>
            <a:off x="6715140" y="3429000"/>
            <a:ext cx="214314" cy="428628"/>
          </a:xfrm>
          <a:prstGeom prst="downArrow">
            <a:avLst/>
          </a:prstGeom>
          <a:solidFill>
            <a:srgbClr val="FFC000"/>
          </a:solidFill>
          <a:scene3d>
            <a:camera prst="orthographicFront">
              <a:rot lat="0" lon="0" rev="30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28 Dikdörtgen"/>
          <p:cNvSpPr/>
          <p:nvPr/>
        </p:nvSpPr>
        <p:spPr>
          <a:xfrm>
            <a:off x="5786446" y="2500306"/>
            <a:ext cx="104067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10</a:t>
            </a:r>
            <a:endParaRPr lang="tr-TR" sz="6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30 Aşağı Ok"/>
          <p:cNvSpPr/>
          <p:nvPr/>
        </p:nvSpPr>
        <p:spPr>
          <a:xfrm>
            <a:off x="5286380" y="1928802"/>
            <a:ext cx="357190" cy="1071570"/>
          </a:xfrm>
          <a:prstGeom prst="downArrow">
            <a:avLst/>
          </a:prstGeom>
          <a:solidFill>
            <a:schemeClr val="accent6">
              <a:lumMod val="75000"/>
            </a:schemeClr>
          </a:solidFill>
          <a:effectLst>
            <a:outerShdw blurRad="50800" dist="50800" dir="5400000" sx="1000" sy="1000" algn="ctr" rotWithShape="0">
              <a:srgbClr val="000000"/>
            </a:outerShdw>
          </a:effectLst>
          <a:scene3d>
            <a:camera prst="orthographicFront">
              <a:rot lat="0" lon="3000000" rev="30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6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10083E-6 L -0.09409 -0.40032 " pathEditMode="relative" rAng="0" ptsTypes="AA">
                                      <p:cBhvr>
                                        <p:cTn id="11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00" y="-20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15" grpId="0"/>
      <p:bldP spid="17" grpId="0" animBg="1"/>
      <p:bldP spid="24" grpId="0" animBg="1"/>
      <p:bldP spid="25" grpId="0" animBg="1"/>
      <p:bldP spid="25" grpId="1" animBg="1"/>
      <p:bldP spid="23" grpId="0"/>
      <p:bldP spid="26" grpId="0"/>
      <p:bldP spid="27" grpId="0"/>
      <p:bldP spid="16" grpId="0" animBg="1"/>
      <p:bldP spid="18" grpId="0" animBg="1"/>
      <p:bldP spid="19" grpId="0" animBg="1"/>
      <p:bldP spid="21" grpId="0" animBg="1"/>
      <p:bldP spid="22" grpId="0"/>
      <p:bldP spid="30" grpId="0" animBg="1"/>
      <p:bldP spid="32" grpId="0"/>
      <p:bldP spid="20" grpId="0"/>
      <p:bldP spid="20" grpId="1"/>
      <p:bldP spid="28" grpId="0" animBg="1"/>
      <p:bldP spid="29" grpId="0"/>
      <p:bldP spid="3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000100" y="1000108"/>
            <a:ext cx="143180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rial" pitchFamily="34" charset="0"/>
              </a:rPr>
              <a:t>6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rial" pitchFamily="34" charset="0"/>
              </a:rPr>
              <a:t>0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786050" y="1000108"/>
            <a:ext cx="69602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786182" y="1000108"/>
            <a:ext cx="143180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286380" y="1142984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6858016" y="2571744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2714612" y="285728"/>
            <a:ext cx="18774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1. </a:t>
            </a:r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yol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entury" pitchFamily="18" charset="0"/>
              <a:cs typeface="Arial" pitchFamily="34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714348" y="4286256"/>
            <a:ext cx="7578806" cy="646331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6 onluk </a:t>
            </a:r>
            <a:r>
              <a:rPr lang="tr-TR" sz="36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</a:t>
            </a:r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2</a:t>
            </a:r>
            <a:r>
              <a:rPr lang="tr-TR" sz="36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onluk </a:t>
            </a:r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daha</a:t>
            </a:r>
            <a:r>
              <a:rPr lang="tr-TR" sz="36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;  8</a:t>
            </a:r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</a:rPr>
              <a:t> onluk eder</a:t>
            </a:r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</a:rPr>
              <a:t>.</a:t>
            </a:r>
            <a:endParaRPr lang="tr-TR" sz="36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16" name="15 Aşağı Ok"/>
          <p:cNvSpPr/>
          <p:nvPr/>
        </p:nvSpPr>
        <p:spPr>
          <a:xfrm>
            <a:off x="1714480" y="2357430"/>
            <a:ext cx="214314" cy="571504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17 Aşağı Ok"/>
          <p:cNvSpPr/>
          <p:nvPr/>
        </p:nvSpPr>
        <p:spPr>
          <a:xfrm>
            <a:off x="4429124" y="2357430"/>
            <a:ext cx="214314" cy="571504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8 Dikdörtgen"/>
          <p:cNvSpPr/>
          <p:nvPr/>
        </p:nvSpPr>
        <p:spPr>
          <a:xfrm>
            <a:off x="714348" y="2928934"/>
            <a:ext cx="2343911" cy="83099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 onluk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3071802" y="2643182"/>
            <a:ext cx="69602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3786182" y="2928934"/>
            <a:ext cx="2343911" cy="83099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 onluk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6215074" y="2786058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2571736" y="5214950"/>
            <a:ext cx="3411448" cy="646331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 </a:t>
            </a:r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6  yana yazılır.</a:t>
            </a:r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</a:rPr>
              <a:t> </a:t>
            </a:r>
            <a:endParaRPr lang="tr-TR" sz="36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6286512" y="1000108"/>
            <a:ext cx="755336" cy="1569660"/>
          </a:xfrm>
          <a:prstGeom prst="rect">
            <a:avLst/>
          </a:prstGeom>
          <a:solidFill>
            <a:srgbClr val="FFFF0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?</a:t>
            </a:r>
          </a:p>
        </p:txBody>
      </p:sp>
      <p:sp>
        <p:nvSpPr>
          <p:cNvPr id="23" name="22 Aşağı Bükülü Ok"/>
          <p:cNvSpPr/>
          <p:nvPr/>
        </p:nvSpPr>
        <p:spPr>
          <a:xfrm>
            <a:off x="4786314" y="642918"/>
            <a:ext cx="2857520" cy="731520"/>
          </a:xfrm>
          <a:prstGeom prst="curvedDownArrow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7143768" y="1000108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4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8.32562E-7 L -0.05782 -0.22017 " pathEditMode="relative" rAng="0" ptsTypes="AA">
                                      <p:cBhvr>
                                        <p:cTn id="8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00" y="-11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9" grpId="0"/>
      <p:bldP spid="9" grpId="1"/>
      <p:bldP spid="15" grpId="0"/>
      <p:bldP spid="17" grpId="0" animBg="1"/>
      <p:bldP spid="16" grpId="0" animBg="1"/>
      <p:bldP spid="18" grpId="0" animBg="1"/>
      <p:bldP spid="19" grpId="0" animBg="1"/>
      <p:bldP spid="21" grpId="0" animBg="1"/>
      <p:bldP spid="22" grpId="0"/>
      <p:bldP spid="24" grpId="0" animBg="1"/>
      <p:bldP spid="25" grpId="0" animBg="1"/>
      <p:bldP spid="25" grpId="1" animBg="1"/>
      <p:bldP spid="23" grpId="0" animBg="1"/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000100" y="1000108"/>
            <a:ext cx="143180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rial" pitchFamily="34" charset="0"/>
              </a:rPr>
              <a:t>6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rial" pitchFamily="34" charset="0"/>
              </a:rPr>
              <a:t>0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786050" y="1000108"/>
            <a:ext cx="69602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786182" y="1000108"/>
            <a:ext cx="143180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286380" y="1142984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2428860" y="285728"/>
            <a:ext cx="18133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2. </a:t>
            </a:r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yol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entury" pitchFamily="18" charset="0"/>
              <a:cs typeface="Arial" pitchFamily="34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714348" y="5000636"/>
            <a:ext cx="8178329" cy="646331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60 tan ileriye doğru 2 onluk </a:t>
            </a:r>
            <a:r>
              <a:rPr lang="tr-TR" sz="36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sayıyoruz.</a:t>
            </a:r>
            <a:endParaRPr lang="tr-TR" sz="36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1571604" y="5786454"/>
            <a:ext cx="6655733" cy="646331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 </a:t>
            </a:r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Çıkan sayıya 6 birlik ekliyoruz.</a:t>
            </a:r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</a:rPr>
              <a:t> </a:t>
            </a:r>
            <a:endParaRPr lang="tr-TR" sz="36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6286512" y="1000108"/>
            <a:ext cx="755336" cy="1569660"/>
          </a:xfrm>
          <a:prstGeom prst="rect">
            <a:avLst/>
          </a:prstGeom>
          <a:solidFill>
            <a:srgbClr val="FFFF0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?</a:t>
            </a:r>
          </a:p>
        </p:txBody>
      </p:sp>
      <p:sp>
        <p:nvSpPr>
          <p:cNvPr id="23" name="22 Dikdörtgen"/>
          <p:cNvSpPr/>
          <p:nvPr/>
        </p:nvSpPr>
        <p:spPr>
          <a:xfrm>
            <a:off x="1071538" y="3786190"/>
            <a:ext cx="132600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60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3214678" y="2500306"/>
            <a:ext cx="104067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10</a:t>
            </a:r>
            <a:endParaRPr lang="tr-TR" sz="6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4572000" y="2500306"/>
            <a:ext cx="104067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10</a:t>
            </a:r>
            <a:endParaRPr lang="tr-TR" sz="6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15 Aşağı Ok"/>
          <p:cNvSpPr/>
          <p:nvPr/>
        </p:nvSpPr>
        <p:spPr>
          <a:xfrm>
            <a:off x="4786314" y="2285992"/>
            <a:ext cx="285752" cy="428628"/>
          </a:xfrm>
          <a:prstGeom prst="downArrow">
            <a:avLst/>
          </a:prstGeom>
          <a:solidFill>
            <a:schemeClr val="accent6">
              <a:lumMod val="75000"/>
            </a:schemeClr>
          </a:solidFill>
          <a:effectLst>
            <a:outerShdw blurRad="50800" dist="50800" dir="5400000" sx="1000" sy="1000" algn="ctr" rotWithShape="0">
              <a:srgbClr val="000000"/>
            </a:outerShdw>
          </a:effectLst>
          <a:scene3d>
            <a:camera prst="orthographicFront">
              <a:rot lat="0" lon="3000000" rev="2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8" name="17 Aşağı Ok"/>
          <p:cNvSpPr/>
          <p:nvPr/>
        </p:nvSpPr>
        <p:spPr>
          <a:xfrm>
            <a:off x="4000496" y="2285992"/>
            <a:ext cx="285752" cy="428628"/>
          </a:xfrm>
          <a:prstGeom prst="downArrow">
            <a:avLst/>
          </a:prstGeom>
          <a:solidFill>
            <a:schemeClr val="accent6">
              <a:lumMod val="75000"/>
            </a:schemeClr>
          </a:solidFill>
          <a:effectLst>
            <a:outerShdw blurRad="50800" dist="50800" dir="5400000" sx="1000" sy="1000" algn="ctr" rotWithShape="0">
              <a:srgbClr val="000000"/>
            </a:outerShdw>
          </a:effectLst>
          <a:scene3d>
            <a:camera prst="orthographicFront">
              <a:rot lat="0" lon="3000000" rev="198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9" name="18 Aşağı Ok"/>
          <p:cNvSpPr/>
          <p:nvPr/>
        </p:nvSpPr>
        <p:spPr>
          <a:xfrm>
            <a:off x="1643042" y="2285992"/>
            <a:ext cx="214314" cy="1428760"/>
          </a:xfrm>
          <a:prstGeom prst="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20 Aşağı Ok"/>
          <p:cNvSpPr/>
          <p:nvPr/>
        </p:nvSpPr>
        <p:spPr>
          <a:xfrm>
            <a:off x="3714744" y="3500438"/>
            <a:ext cx="214314" cy="428628"/>
          </a:xfrm>
          <a:prstGeom prst="down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21 Dikdörtgen"/>
          <p:cNvSpPr/>
          <p:nvPr/>
        </p:nvSpPr>
        <p:spPr>
          <a:xfrm>
            <a:off x="3071802" y="3786190"/>
            <a:ext cx="132600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70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29 Aşağı Ok"/>
          <p:cNvSpPr/>
          <p:nvPr/>
        </p:nvSpPr>
        <p:spPr>
          <a:xfrm>
            <a:off x="5357818" y="3429000"/>
            <a:ext cx="214314" cy="428628"/>
          </a:xfrm>
          <a:prstGeom prst="downArrow">
            <a:avLst/>
          </a:prstGeom>
          <a:solidFill>
            <a:srgbClr val="FFC000"/>
          </a:solidFill>
          <a:scene3d>
            <a:camera prst="orthographicFront">
              <a:rot lat="0" lon="0" rev="18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31 Dikdörtgen"/>
          <p:cNvSpPr/>
          <p:nvPr/>
        </p:nvSpPr>
        <p:spPr>
          <a:xfrm>
            <a:off x="4857752" y="3786190"/>
            <a:ext cx="132600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80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5929322" y="2500306"/>
            <a:ext cx="61266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</a:t>
            </a:r>
            <a:endParaRPr lang="tr-TR" sz="6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27 Aşağı Ok"/>
          <p:cNvSpPr/>
          <p:nvPr/>
        </p:nvSpPr>
        <p:spPr>
          <a:xfrm>
            <a:off x="5429256" y="1928802"/>
            <a:ext cx="357190" cy="1071570"/>
          </a:xfrm>
          <a:prstGeom prst="downArrow">
            <a:avLst/>
          </a:prstGeom>
          <a:solidFill>
            <a:schemeClr val="accent6">
              <a:lumMod val="75000"/>
            </a:schemeClr>
          </a:solidFill>
          <a:effectLst>
            <a:outerShdw blurRad="50800" dist="50800" dir="5400000" sx="1000" sy="1000" algn="ctr" rotWithShape="0">
              <a:srgbClr val="000000"/>
            </a:outerShdw>
          </a:effectLst>
          <a:scene3d>
            <a:camera prst="orthographicFront">
              <a:rot lat="0" lon="3000000" rev="30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6500826" y="3786190"/>
            <a:ext cx="132600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86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30 Aşağı Ok"/>
          <p:cNvSpPr/>
          <p:nvPr/>
        </p:nvSpPr>
        <p:spPr>
          <a:xfrm>
            <a:off x="6500826" y="3429000"/>
            <a:ext cx="214314" cy="571504"/>
          </a:xfrm>
          <a:prstGeom prst="downArrow">
            <a:avLst/>
          </a:prstGeom>
          <a:solidFill>
            <a:srgbClr val="FFC000"/>
          </a:solidFill>
          <a:scene3d>
            <a:camera prst="orthographicFront">
              <a:rot lat="0" lon="0" rev="18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10083E-6 L -0.04705 -0.37928 " pathEditMode="relative" rAng="0" ptsTypes="AA">
                                      <p:cBhvr>
                                        <p:cTn id="12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0" y="-19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15" grpId="0"/>
      <p:bldP spid="17" grpId="0" animBg="1"/>
      <p:bldP spid="24" grpId="0" animBg="1"/>
      <p:bldP spid="25" grpId="0" animBg="1"/>
      <p:bldP spid="25" grpId="1" animBg="1"/>
      <p:bldP spid="23" grpId="0"/>
      <p:bldP spid="26" grpId="0"/>
      <p:bldP spid="27" grpId="0"/>
      <p:bldP spid="16" grpId="0" animBg="1"/>
      <p:bldP spid="18" grpId="0" animBg="1"/>
      <p:bldP spid="19" grpId="0" animBg="1"/>
      <p:bldP spid="21" grpId="0" animBg="1"/>
      <p:bldP spid="22" grpId="0"/>
      <p:bldP spid="30" grpId="0" animBg="1"/>
      <p:bldP spid="32" grpId="0"/>
      <p:bldP spid="20" grpId="0"/>
      <p:bldP spid="28" grpId="0" animBg="1"/>
      <p:bldP spid="29" grpId="0"/>
      <p:bldP spid="29" grpId="1"/>
      <p:bldP spid="3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000100" y="571480"/>
            <a:ext cx="155363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857488" y="571480"/>
            <a:ext cx="69602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786182" y="571480"/>
            <a:ext cx="143180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23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357818" y="857232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6786578" y="3286124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6786578" y="2214554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714348" y="4786322"/>
            <a:ext cx="7827271" cy="646331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4 onluk,</a:t>
            </a:r>
            <a:r>
              <a:rPr lang="tr-TR" sz="36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 </a:t>
            </a:r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2</a:t>
            </a:r>
            <a:r>
              <a:rPr lang="tr-TR" sz="36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onluk </a:t>
            </a:r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daha</a:t>
            </a:r>
            <a:r>
              <a:rPr lang="tr-TR" sz="36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;  6</a:t>
            </a:r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</a:rPr>
              <a:t> onluk eder</a:t>
            </a:r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</a:rPr>
              <a:t>.</a:t>
            </a:r>
            <a:endParaRPr lang="tr-TR" sz="36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16" name="15 Aşağı Ok"/>
          <p:cNvSpPr/>
          <p:nvPr/>
        </p:nvSpPr>
        <p:spPr>
          <a:xfrm>
            <a:off x="1643042" y="1928802"/>
            <a:ext cx="214314" cy="571504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17 Aşağı Ok"/>
          <p:cNvSpPr/>
          <p:nvPr/>
        </p:nvSpPr>
        <p:spPr>
          <a:xfrm>
            <a:off x="4429124" y="1928802"/>
            <a:ext cx="214314" cy="571504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8 Dikdörtgen"/>
          <p:cNvSpPr/>
          <p:nvPr/>
        </p:nvSpPr>
        <p:spPr>
          <a:xfrm>
            <a:off x="785786" y="2571744"/>
            <a:ext cx="2343911" cy="83099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 onluk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2928926" y="2357430"/>
            <a:ext cx="98177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3714744" y="2571744"/>
            <a:ext cx="2343911" cy="83099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 onluk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6072198" y="2357430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500034" y="5643578"/>
            <a:ext cx="7548348" cy="646331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 </a:t>
            </a:r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5 birlik, 3 birlik daha; 8 birlik eder.</a:t>
            </a:r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</a:rPr>
              <a:t> </a:t>
            </a:r>
            <a:endParaRPr lang="tr-TR" sz="36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6286512" y="571480"/>
            <a:ext cx="755336" cy="1569660"/>
          </a:xfrm>
          <a:prstGeom prst="rect">
            <a:avLst/>
          </a:prstGeom>
          <a:solidFill>
            <a:srgbClr val="FFFF0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?</a:t>
            </a:r>
          </a:p>
        </p:txBody>
      </p:sp>
      <p:sp>
        <p:nvSpPr>
          <p:cNvPr id="23" name="22 Dikdörtgen"/>
          <p:cNvSpPr/>
          <p:nvPr/>
        </p:nvSpPr>
        <p:spPr>
          <a:xfrm>
            <a:off x="785786" y="3643314"/>
            <a:ext cx="2172391" cy="830997"/>
          </a:xfrm>
          <a:prstGeom prst="rect">
            <a:avLst/>
          </a:prstGeom>
          <a:solidFill>
            <a:srgbClr val="92D05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 birlik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2928926" y="3357562"/>
            <a:ext cx="98177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3786182" y="3643314"/>
            <a:ext cx="2172391" cy="830997"/>
          </a:xfrm>
          <a:prstGeom prst="rect">
            <a:avLst/>
          </a:prstGeom>
          <a:solidFill>
            <a:srgbClr val="92D05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 birlik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6000760" y="3500438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3214678" y="214290"/>
            <a:ext cx="122168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1. yol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4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4.0148E-6 L -0.06579 -0.24144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00" y="-12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86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5.2729E-7 L 0.02084 -0.39755 " pathEditMode="relative" rAng="0" ptsTypes="AA">
                                      <p:cBhvr>
                                        <p:cTn id="1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0" y="-19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8" grpId="1"/>
      <p:bldP spid="9" grpId="0"/>
      <p:bldP spid="9" grpId="1"/>
      <p:bldP spid="17" grpId="0" animBg="1"/>
      <p:bldP spid="16" grpId="0" animBg="1"/>
      <p:bldP spid="18" grpId="0" animBg="1"/>
      <p:bldP spid="19" grpId="0" animBg="1"/>
      <p:bldP spid="21" grpId="0" animBg="1"/>
      <p:bldP spid="22" grpId="0"/>
      <p:bldP spid="24" grpId="0" animBg="1"/>
      <p:bldP spid="25" grpId="0" animBg="1"/>
      <p:bldP spid="25" grpId="1" animBg="1"/>
      <p:bldP spid="23" grpId="0" animBg="1"/>
      <p:bldP spid="27" grpId="0" animBg="1"/>
      <p:bldP spid="28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1069</TotalTime>
  <Words>693</Words>
  <PresentationFormat>Ekran Gösterisi (4:3)</PresentationFormat>
  <Paragraphs>324</Paragraphs>
  <Slides>19</Slides>
  <Notes>7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19</vt:i4>
      </vt:variant>
    </vt:vector>
  </HeadingPairs>
  <TitlesOfParts>
    <vt:vector size="20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2020-11-02T18:06:24Z</dcterms:created>
  <dcterms:modified xsi:type="dcterms:W3CDTF">2020-12-10T07:56:41Z</dcterms:modified>
  <cp:category>https://www.sorubak.com</cp:category>
</cp:coreProperties>
</file>