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6" r:id="rId19"/>
    <p:sldId id="273" r:id="rId20"/>
    <p:sldId id="277" r:id="rId21"/>
    <p:sldId id="274" r:id="rId22"/>
    <p:sldId id="278" r:id="rId23"/>
    <p:sldId id="275" r:id="rId24"/>
    <p:sldId id="279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B6CC5-3073-492B-8160-4C5D63CC353B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F5A3B8-6122-4884-A331-EF99681F63D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DB0D52-4D39-4D32-99ED-9988D39B1D9A}" type="datetimeFigureOut">
              <a:rPr lang="tr-TR" smtClean="0"/>
              <a:pPr/>
              <a:t>05/11/2020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14422"/>
            <a:ext cx="1895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643174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14422"/>
            <a:ext cx="1895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643174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989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000100" y="785794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5" grpId="0"/>
      <p:bldP spid="15" grpId="1"/>
      <p:bldP spid="15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14422"/>
            <a:ext cx="1895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643174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989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000100" y="785794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5" grpId="0"/>
      <p:bldP spid="15" grpId="1"/>
      <p:bldP spid="15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17107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00694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71546"/>
            <a:ext cx="3143272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50016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143372" y="2571744"/>
            <a:ext cx="328614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86512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5857916" cy="85725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00694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71546"/>
            <a:ext cx="3143272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50016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143372" y="2571744"/>
            <a:ext cx="328614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86512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5857916" cy="92869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00694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71546"/>
            <a:ext cx="3143272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50016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143372" y="2571744"/>
            <a:ext cx="328614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86512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5857916" cy="92869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571604" y="857232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/>
      <p:bldP spid="17" grpId="0" animBg="1"/>
      <p:bldP spid="15" grpId="0"/>
      <p:bldP spid="1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00694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71546"/>
            <a:ext cx="3143272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50016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143372" y="2571744"/>
            <a:ext cx="328614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86512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5857916" cy="92869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14348" y="78579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/>
      <p:bldP spid="17" grpId="0" animBg="1"/>
      <p:bldP spid="15" grpId="0"/>
      <p:bldP spid="1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00694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71546"/>
            <a:ext cx="3143272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50016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143372" y="2571744"/>
            <a:ext cx="328614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86512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5857916" cy="92869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14348" y="78579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428728" y="78579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/>
      <p:bldP spid="17" grpId="0" animBg="1"/>
      <p:bldP spid="15" grpId="0"/>
      <p:bldP spid="15" grpId="1"/>
      <p:bldP spid="18" grpId="0"/>
      <p:bldP spid="1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23342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715008" y="1571612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92895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5214942" y="1071546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714480" y="2571744"/>
            <a:ext cx="3000396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714876" y="2571744"/>
            <a:ext cx="2857520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5795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3357586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Aşağı Bükülü Ok"/>
          <p:cNvSpPr/>
          <p:nvPr/>
        </p:nvSpPr>
        <p:spPr>
          <a:xfrm flipV="1">
            <a:off x="4071934" y="2643182"/>
            <a:ext cx="2857520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/>
      <p:bldP spid="17" grpId="0" animBg="1"/>
      <p:bldP spid="17" grpId="1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23342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715008" y="1571612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92895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5214942" y="1071546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714480" y="2571744"/>
            <a:ext cx="3000396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714876" y="2571744"/>
            <a:ext cx="2857520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5795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3357586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Aşağı Bükülü Ok"/>
          <p:cNvSpPr/>
          <p:nvPr/>
        </p:nvSpPr>
        <p:spPr>
          <a:xfrm flipV="1">
            <a:off x="4071934" y="2643182"/>
            <a:ext cx="2857520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/>
      <p:bldP spid="17" grpId="0" animBg="1"/>
      <p:bldP spid="17" grpId="1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23342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00694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00108"/>
            <a:ext cx="3143272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5286380" y="1071546"/>
            <a:ext cx="3000396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500166" y="2643182"/>
            <a:ext cx="3214710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714876" y="2571744"/>
            <a:ext cx="2714644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86512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3286148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428728" y="78579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Aşağı Bükülü Ok"/>
          <p:cNvSpPr/>
          <p:nvPr/>
        </p:nvSpPr>
        <p:spPr>
          <a:xfrm flipV="1">
            <a:off x="3929058" y="2571744"/>
            <a:ext cx="2928958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/>
      <p:bldP spid="17" grpId="0" animBg="1"/>
      <p:bldP spid="18" grpId="0"/>
      <p:bldP spid="18" grpId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14422"/>
            <a:ext cx="1895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643174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23342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00694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00108"/>
            <a:ext cx="3143272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5286380" y="1071546"/>
            <a:ext cx="3000396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500166" y="2643182"/>
            <a:ext cx="3214710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714876" y="2571744"/>
            <a:ext cx="2714644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86512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3286148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428728" y="78579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Aşağı Bükülü Ok"/>
          <p:cNvSpPr/>
          <p:nvPr/>
        </p:nvSpPr>
        <p:spPr>
          <a:xfrm flipV="1">
            <a:off x="3929058" y="2571744"/>
            <a:ext cx="2928958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/>
      <p:bldP spid="17" grpId="0" animBg="1"/>
      <p:bldP spid="18" grpId="0"/>
      <p:bldP spid="18" grpId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23342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00694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3000396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5214942" y="1071546"/>
            <a:ext cx="292895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643042" y="2643182"/>
            <a:ext cx="3000396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572000" y="2571744"/>
            <a:ext cx="2857520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86512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3357586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14348" y="78579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Aşağı Bükülü Ok"/>
          <p:cNvSpPr/>
          <p:nvPr/>
        </p:nvSpPr>
        <p:spPr>
          <a:xfrm flipV="1">
            <a:off x="4071934" y="2643182"/>
            <a:ext cx="2857520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/>
      <p:bldP spid="17" grpId="0" animBg="1"/>
      <p:bldP spid="15" grpId="0"/>
      <p:bldP spid="15" grpId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23342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00694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3000396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5214942" y="1071546"/>
            <a:ext cx="292895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643042" y="2643182"/>
            <a:ext cx="3000396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572000" y="2571744"/>
            <a:ext cx="2857520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86512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3357586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14348" y="78579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Aşağı Bükülü Ok"/>
          <p:cNvSpPr/>
          <p:nvPr/>
        </p:nvSpPr>
        <p:spPr>
          <a:xfrm flipV="1">
            <a:off x="4071934" y="2643182"/>
            <a:ext cx="2857520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/>
      <p:bldP spid="17" grpId="0" animBg="1"/>
      <p:bldP spid="15" grpId="0"/>
      <p:bldP spid="15" grpId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23342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00694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92895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5143504" y="1071546"/>
            <a:ext cx="3143272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500166" y="2643182"/>
            <a:ext cx="3214710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786314" y="2571744"/>
            <a:ext cx="2714644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86512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3286148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14348" y="78579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428728" y="78579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Aşağı Bükülü Ok"/>
          <p:cNvSpPr/>
          <p:nvPr/>
        </p:nvSpPr>
        <p:spPr>
          <a:xfrm flipV="1">
            <a:off x="3929058" y="2643182"/>
            <a:ext cx="2786082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/>
      <p:bldP spid="17" grpId="0" animBg="1"/>
      <p:bldP spid="15" grpId="0"/>
      <p:bldP spid="15" grpId="1"/>
      <p:bldP spid="18" grpId="0"/>
      <p:bldP spid="18" grpId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23342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00694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85984" y="1071546"/>
            <a:ext cx="3000396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5357818" y="1071546"/>
            <a:ext cx="271464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500166" y="2643182"/>
            <a:ext cx="3143272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714876" y="2571744"/>
            <a:ext cx="2786082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86512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3286148" cy="714380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14348" y="78579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428728" y="78579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Aşağı Bükülü Ok"/>
          <p:cNvSpPr/>
          <p:nvPr/>
        </p:nvSpPr>
        <p:spPr>
          <a:xfrm flipV="1">
            <a:off x="4000496" y="2714620"/>
            <a:ext cx="2857520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/>
      <p:bldP spid="17" grpId="0" animBg="1"/>
      <p:bldP spid="15" grpId="0"/>
      <p:bldP spid="15" grpId="1"/>
      <p:bldP spid="18" grpId="0"/>
      <p:bldP spid="18" grpId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14422"/>
            <a:ext cx="1895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643174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14422"/>
            <a:ext cx="1895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643174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14422"/>
            <a:ext cx="1895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643174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14422"/>
            <a:ext cx="1895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643174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989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000100" y="785794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5" grpId="0"/>
      <p:bldP spid="15" grpId="1"/>
      <p:bldP spid="15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14422"/>
            <a:ext cx="1895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643174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989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000100" y="785794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5" grpId="0"/>
      <p:bldP spid="15" grpId="1"/>
      <p:bldP spid="15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14422"/>
            <a:ext cx="1895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643174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989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000100" y="785794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5" grpId="0"/>
      <p:bldP spid="15" grpId="1"/>
      <p:bldP spid="15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14422"/>
            <a:ext cx="1895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643174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989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000100" y="785794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5" grpId="0"/>
      <p:bldP spid="15" grpId="1"/>
      <p:bldP spid="15" grpId="2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197</Words>
  <PresentationFormat>Ekran Gösterisi (4:3)</PresentationFormat>
  <Paragraphs>175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2020-11-02T18:06:24Z</dcterms:created>
  <dcterms:modified xsi:type="dcterms:W3CDTF">2020-11-05T09:53:41Z</dcterms:modified>
  <cp:category>https://www.sorubak.com</cp:category>
</cp:coreProperties>
</file>