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316" r:id="rId2"/>
    <p:sldId id="317" r:id="rId3"/>
    <p:sldId id="318" r:id="rId4"/>
    <p:sldId id="319" r:id="rId5"/>
    <p:sldId id="320" r:id="rId6"/>
    <p:sldId id="321" r:id="rId7"/>
    <p:sldId id="322" r:id="rId8"/>
    <p:sldId id="323" r:id="rId9"/>
    <p:sldId id="324" r:id="rId10"/>
    <p:sldId id="32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99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348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25745-3FBF-4F5E-A178-011AF45156C9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0DCB1-3181-4610-AE7A-D9A649E757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203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0DCB1-3181-4610-AE7A-D9A649E7579D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929066"/>
            <a:ext cx="2000264" cy="66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857628"/>
            <a:ext cx="2000264" cy="66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357430"/>
            <a:ext cx="2000264" cy="66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357430"/>
            <a:ext cx="2000264" cy="66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143248"/>
            <a:ext cx="2000264" cy="66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071810"/>
            <a:ext cx="2000264" cy="66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16 Dikdörtgen"/>
          <p:cNvSpPr/>
          <p:nvPr/>
        </p:nvSpPr>
        <p:spPr>
          <a:xfrm>
            <a:off x="357158" y="714356"/>
            <a:ext cx="85725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  havucun</a:t>
            </a:r>
            <a:r>
              <a:rPr lang="tr-TR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‘</a:t>
            </a:r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kaç  havuçtur?</a:t>
            </a:r>
            <a:endParaRPr lang="tr-TR" sz="4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Eksi"/>
          <p:cNvSpPr/>
          <p:nvPr/>
        </p:nvSpPr>
        <p:spPr>
          <a:xfrm>
            <a:off x="3357554" y="1000108"/>
            <a:ext cx="1143008" cy="28575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643306" y="1000108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643306" y="357166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9" name="28 Eksi"/>
          <p:cNvSpPr/>
          <p:nvPr/>
        </p:nvSpPr>
        <p:spPr>
          <a:xfrm rot="5400000">
            <a:off x="821505" y="3250405"/>
            <a:ext cx="4000528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Eksi"/>
          <p:cNvSpPr/>
          <p:nvPr/>
        </p:nvSpPr>
        <p:spPr>
          <a:xfrm rot="5400000">
            <a:off x="-1321635" y="3250405"/>
            <a:ext cx="4000528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Eksi"/>
          <p:cNvSpPr/>
          <p:nvPr/>
        </p:nvSpPr>
        <p:spPr>
          <a:xfrm rot="10800000">
            <a:off x="357158" y="4643446"/>
            <a:ext cx="2857520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Eksi"/>
          <p:cNvSpPr/>
          <p:nvPr/>
        </p:nvSpPr>
        <p:spPr>
          <a:xfrm rot="10800000">
            <a:off x="357158" y="1857364"/>
            <a:ext cx="2857520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643570" y="1928802"/>
            <a:ext cx="3143272" cy="107721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>
              <a:buAutoNum type="arabicPlain" startAt="6"/>
            </a:pPr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havucu  2  eş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gruba  ayıralım.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715008" y="3214686"/>
            <a:ext cx="3071834" cy="107721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  eş  gruptan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biri   bizim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00034" y="5500702"/>
            <a:ext cx="3071834" cy="954107"/>
          </a:xfrm>
          <a:prstGeom prst="rect">
            <a:avLst/>
          </a:prstGeom>
          <a:solidFill>
            <a:srgbClr val="00FF99"/>
          </a:solidFill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Şimdi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şlem </a:t>
            </a:r>
          </a:p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yaparak  bulalım   </a:t>
            </a:r>
          </a:p>
        </p:txBody>
      </p:sp>
      <p:sp>
        <p:nvSpPr>
          <p:cNvPr id="36" name="35 Sağ Ok"/>
          <p:cNvSpPr/>
          <p:nvPr/>
        </p:nvSpPr>
        <p:spPr>
          <a:xfrm>
            <a:off x="3714744" y="5786454"/>
            <a:ext cx="1071570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5143504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715008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14363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6643702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721520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6000" dirty="0">
              <a:solidFill>
                <a:srgbClr val="C00000"/>
              </a:solidFill>
            </a:endParaRPr>
          </a:p>
        </p:txBody>
      </p:sp>
      <p:sp>
        <p:nvSpPr>
          <p:cNvPr id="42" name="41 Sol Sağ Ok"/>
          <p:cNvSpPr/>
          <p:nvPr/>
        </p:nvSpPr>
        <p:spPr>
          <a:xfrm rot="683912">
            <a:off x="815899" y="1646176"/>
            <a:ext cx="5112968" cy="208062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Sol Sağ Ok"/>
          <p:cNvSpPr/>
          <p:nvPr/>
        </p:nvSpPr>
        <p:spPr>
          <a:xfrm rot="683912">
            <a:off x="3985734" y="1658069"/>
            <a:ext cx="3785076" cy="184276"/>
          </a:xfrm>
          <a:prstGeom prst="left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858148" y="5715016"/>
            <a:ext cx="1285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havuç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45" name="44 Sol Sağ Ok"/>
          <p:cNvSpPr/>
          <p:nvPr/>
        </p:nvSpPr>
        <p:spPr>
          <a:xfrm rot="2606807">
            <a:off x="11423" y="3355436"/>
            <a:ext cx="6139952" cy="303579"/>
          </a:xfrm>
          <a:prstGeom prst="left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Sol Sağ Ok"/>
          <p:cNvSpPr/>
          <p:nvPr/>
        </p:nvSpPr>
        <p:spPr>
          <a:xfrm rot="3511257">
            <a:off x="2808672" y="3543244"/>
            <a:ext cx="4571638" cy="298575"/>
          </a:xfrm>
          <a:prstGeom prst="left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0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2" grpId="0"/>
      <p:bldP spid="25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 animBg="1"/>
      <p:bldP spid="42" grpId="1" animBg="1"/>
      <p:bldP spid="43" grpId="0" animBg="1"/>
      <p:bldP spid="43" grpId="1" animBg="1"/>
      <p:bldP spid="44" grpId="0"/>
      <p:bldP spid="45" grpId="0" animBg="1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500174"/>
            <a:ext cx="7858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tr-TR" sz="8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6 Dikdörtgen"/>
          <p:cNvSpPr/>
          <p:nvPr/>
        </p:nvSpPr>
        <p:spPr>
          <a:xfrm>
            <a:off x="3143240" y="1500174"/>
            <a:ext cx="814647" cy="1200329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tr-TR" sz="72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857488" y="2357430"/>
            <a:ext cx="7040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72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Yukarı Bükülü Ok"/>
          <p:cNvSpPr/>
          <p:nvPr/>
        </p:nvSpPr>
        <p:spPr>
          <a:xfrm rot="16200000">
            <a:off x="3743908" y="2113952"/>
            <a:ext cx="1156118" cy="500066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00034" y="2285992"/>
            <a:ext cx="1071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7200" b="1" cap="none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1" name="10 Eksi"/>
          <p:cNvSpPr/>
          <p:nvPr/>
        </p:nvSpPr>
        <p:spPr>
          <a:xfrm>
            <a:off x="-285784" y="3214686"/>
            <a:ext cx="3643306" cy="500066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Eksi"/>
          <p:cNvSpPr/>
          <p:nvPr/>
        </p:nvSpPr>
        <p:spPr>
          <a:xfrm>
            <a:off x="214282" y="3000372"/>
            <a:ext cx="571504" cy="500066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714348" y="3571876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72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500166" y="3571876"/>
            <a:ext cx="7762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cap="none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500306"/>
            <a:ext cx="150019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1643050"/>
            <a:ext cx="142876" cy="1916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18 Dikdörtgen"/>
          <p:cNvSpPr/>
          <p:nvPr/>
        </p:nvSpPr>
        <p:spPr>
          <a:xfrm>
            <a:off x="5286380" y="2786058"/>
            <a:ext cx="3594539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4’ ten  3  çıktı ; 1  kaldı </a:t>
            </a:r>
            <a:endParaRPr lang="tr-TR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286380" y="3429000"/>
            <a:ext cx="3571900" cy="46166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 aşağıya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286380" y="1500174"/>
            <a:ext cx="3594539" cy="46166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’ 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ü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 içinde 3 ; 1 kere  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1643042" y="1500174"/>
            <a:ext cx="7858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8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31" name="30 Yukarı Bükülü Ok"/>
          <p:cNvSpPr/>
          <p:nvPr/>
        </p:nvSpPr>
        <p:spPr>
          <a:xfrm flipV="1">
            <a:off x="1142976" y="1285860"/>
            <a:ext cx="2643206" cy="422074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286380" y="2143116"/>
            <a:ext cx="3571900" cy="461665"/>
          </a:xfrm>
          <a:prstGeom prst="rect">
            <a:avLst/>
          </a:prstGeom>
          <a:solidFill>
            <a:srgbClr val="00FF99"/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kere  3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;  3</a:t>
            </a:r>
          </a:p>
        </p:txBody>
      </p:sp>
      <p:sp>
        <p:nvSpPr>
          <p:cNvPr id="35" name="34 Yukarı Ok"/>
          <p:cNvSpPr/>
          <p:nvPr/>
        </p:nvSpPr>
        <p:spPr>
          <a:xfrm rot="2510465" flipH="1">
            <a:off x="2491933" y="2252632"/>
            <a:ext cx="305726" cy="1621693"/>
          </a:xfrm>
          <a:prstGeom prst="up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Dikdörtgen"/>
          <p:cNvSpPr/>
          <p:nvPr/>
        </p:nvSpPr>
        <p:spPr>
          <a:xfrm>
            <a:off x="5072066" y="4143380"/>
            <a:ext cx="3880291" cy="46166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12’ </a:t>
            </a:r>
            <a:r>
              <a:rPr lang="tr-TR" sz="2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nı</a:t>
            </a:r>
            <a:r>
              <a:rPr lang="tr-TR" sz="24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içinde  3 ; 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357818" y="4857760"/>
            <a:ext cx="3500462" cy="461665"/>
          </a:xfrm>
          <a:prstGeom prst="rect">
            <a:avLst/>
          </a:prstGeom>
          <a:solidFill>
            <a:srgbClr val="00FF99"/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kere  3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;  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5286380" y="5500702"/>
            <a:ext cx="3594539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2’ den  2  çıktı ; 0  kaldı </a:t>
            </a:r>
            <a:endParaRPr lang="tr-TR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Aşağı Ok"/>
          <p:cNvSpPr/>
          <p:nvPr/>
        </p:nvSpPr>
        <p:spPr>
          <a:xfrm>
            <a:off x="1857356" y="2643182"/>
            <a:ext cx="285752" cy="714380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Dikdörtgen"/>
          <p:cNvSpPr/>
          <p:nvPr/>
        </p:nvSpPr>
        <p:spPr>
          <a:xfrm>
            <a:off x="3428992" y="2357430"/>
            <a:ext cx="70404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tr-TR" sz="72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428596" y="4357694"/>
            <a:ext cx="18478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80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</a:t>
            </a:r>
            <a:r>
              <a:rPr lang="tr-TR" sz="72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41 Yukarı Bükülü Ok"/>
          <p:cNvSpPr/>
          <p:nvPr/>
        </p:nvSpPr>
        <p:spPr>
          <a:xfrm rot="16200000">
            <a:off x="3922503" y="2221109"/>
            <a:ext cx="1227556" cy="500066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3" name="42 Eksi"/>
          <p:cNvSpPr/>
          <p:nvPr/>
        </p:nvSpPr>
        <p:spPr>
          <a:xfrm>
            <a:off x="-214346" y="5286388"/>
            <a:ext cx="3643306" cy="500066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Eksi"/>
          <p:cNvSpPr/>
          <p:nvPr/>
        </p:nvSpPr>
        <p:spPr>
          <a:xfrm>
            <a:off x="214282" y="5000636"/>
            <a:ext cx="571504" cy="500066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Dikdörtgen"/>
          <p:cNvSpPr/>
          <p:nvPr/>
        </p:nvSpPr>
        <p:spPr>
          <a:xfrm>
            <a:off x="1571604" y="5500702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cap="none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642910" y="5500702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cap="none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5286380" y="6143644"/>
            <a:ext cx="3594539" cy="46166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1’ den 1 çıktı ; 0   kaldı </a:t>
            </a:r>
            <a:endParaRPr lang="tr-TR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5" name="54 Eksi"/>
          <p:cNvSpPr/>
          <p:nvPr/>
        </p:nvSpPr>
        <p:spPr>
          <a:xfrm>
            <a:off x="214282" y="3500438"/>
            <a:ext cx="2714644" cy="428628"/>
          </a:xfrm>
          <a:prstGeom prst="mathMinus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Eksi"/>
          <p:cNvSpPr/>
          <p:nvPr/>
        </p:nvSpPr>
        <p:spPr>
          <a:xfrm>
            <a:off x="142844" y="4429132"/>
            <a:ext cx="2643206" cy="428628"/>
          </a:xfrm>
          <a:prstGeom prst="mathMin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56 Eksi"/>
          <p:cNvSpPr/>
          <p:nvPr/>
        </p:nvSpPr>
        <p:spPr>
          <a:xfrm rot="16200000">
            <a:off x="1821637" y="3964785"/>
            <a:ext cx="1357322" cy="428628"/>
          </a:xfrm>
          <a:prstGeom prst="mathMin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8" name="57 Eksi"/>
          <p:cNvSpPr/>
          <p:nvPr/>
        </p:nvSpPr>
        <p:spPr>
          <a:xfrm rot="16200000">
            <a:off x="-107189" y="3964785"/>
            <a:ext cx="1357322" cy="428628"/>
          </a:xfrm>
          <a:prstGeom prst="mathMin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Dikdörtgen"/>
          <p:cNvSpPr/>
          <p:nvPr/>
        </p:nvSpPr>
        <p:spPr>
          <a:xfrm>
            <a:off x="357158" y="214290"/>
            <a:ext cx="8572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42  koyunun  </a:t>
            </a:r>
            <a:r>
              <a:rPr lang="tr-TR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‘ </a:t>
            </a:r>
            <a:r>
              <a:rPr lang="tr-TR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kaç  koyundur?</a:t>
            </a:r>
            <a:endParaRPr lang="tr-TR" sz="4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3786182" y="0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9" name="48 Eksi"/>
          <p:cNvSpPr/>
          <p:nvPr/>
        </p:nvSpPr>
        <p:spPr>
          <a:xfrm>
            <a:off x="3428992" y="714356"/>
            <a:ext cx="1143008" cy="35719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Dikdörtgen"/>
          <p:cNvSpPr/>
          <p:nvPr/>
        </p:nvSpPr>
        <p:spPr>
          <a:xfrm>
            <a:off x="3786182" y="714356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6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80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8" grpId="1"/>
      <p:bldP spid="9" grpId="0" animBg="1"/>
      <p:bldP spid="9" grpId="1" animBg="1"/>
      <p:bldP spid="9" grpId="2" animBg="1"/>
      <p:bldP spid="9" grpId="3" animBg="1"/>
      <p:bldP spid="10" grpId="0"/>
      <p:bldP spid="11" grpId="0" animBg="1"/>
      <p:bldP spid="12" grpId="0" animBg="1"/>
      <p:bldP spid="13" grpId="0"/>
      <p:bldP spid="18" grpId="0"/>
      <p:bldP spid="19" grpId="0" animBg="1"/>
      <p:bldP spid="20" grpId="0" animBg="1"/>
      <p:bldP spid="23" grpId="0" animBg="1"/>
      <p:bldP spid="30" grpId="0"/>
      <p:bldP spid="31" grpId="0" animBg="1"/>
      <p:bldP spid="31" grpId="1" animBg="1"/>
      <p:bldP spid="32" grpId="0" animBg="1"/>
      <p:bldP spid="35" grpId="0" animBg="1"/>
      <p:bldP spid="35" grpId="1" animBg="1"/>
      <p:bldP spid="36" grpId="0" animBg="1"/>
      <p:bldP spid="37" grpId="0" animBg="1"/>
      <p:bldP spid="38" grpId="0" animBg="1"/>
      <p:bldP spid="39" grpId="0" animBg="1"/>
      <p:bldP spid="39" grpId="1" animBg="1"/>
      <p:bldP spid="40" grpId="0"/>
      <p:bldP spid="40" grpId="1"/>
      <p:bldP spid="41" grpId="0"/>
      <p:bldP spid="42" grpId="0" animBg="1"/>
      <p:bldP spid="42" grpId="1" animBg="1"/>
      <p:bldP spid="42" grpId="2" animBg="1"/>
      <p:bldP spid="42" grpId="3" animBg="1"/>
      <p:bldP spid="43" grpId="0" animBg="1"/>
      <p:bldP spid="44" grpId="0" animBg="1"/>
      <p:bldP spid="45" grpId="0"/>
      <p:bldP spid="46" grpId="0"/>
      <p:bldP spid="33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47" grpId="0"/>
      <p:bldP spid="48" grpId="0"/>
      <p:bldP spid="49" grpId="0" animBg="1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357158" y="714356"/>
            <a:ext cx="85725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  elmanın</a:t>
            </a:r>
            <a:r>
              <a:rPr lang="tr-TR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‘ </a:t>
            </a:r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kaç  elmadır?</a:t>
            </a:r>
            <a:endParaRPr lang="tr-TR" sz="4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Eksi"/>
          <p:cNvSpPr/>
          <p:nvPr/>
        </p:nvSpPr>
        <p:spPr>
          <a:xfrm>
            <a:off x="3357554" y="1000108"/>
            <a:ext cx="1143008" cy="28575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643306" y="1000108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643306" y="357166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9" name="28 Eksi"/>
          <p:cNvSpPr/>
          <p:nvPr/>
        </p:nvSpPr>
        <p:spPr>
          <a:xfrm rot="5400000">
            <a:off x="-35751" y="3393281"/>
            <a:ext cx="4286280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Eksi"/>
          <p:cNvSpPr/>
          <p:nvPr/>
        </p:nvSpPr>
        <p:spPr>
          <a:xfrm rot="5400000">
            <a:off x="-1464511" y="3393281"/>
            <a:ext cx="4286280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Eksi"/>
          <p:cNvSpPr/>
          <p:nvPr/>
        </p:nvSpPr>
        <p:spPr>
          <a:xfrm rot="10800000">
            <a:off x="357158" y="4929198"/>
            <a:ext cx="2071702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Eksi"/>
          <p:cNvSpPr/>
          <p:nvPr/>
        </p:nvSpPr>
        <p:spPr>
          <a:xfrm rot="10800000">
            <a:off x="357158" y="1857364"/>
            <a:ext cx="2071702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643570" y="1928802"/>
            <a:ext cx="3143272" cy="107721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 elmayı  3  eş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gruba  ayıralım.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715008" y="3214686"/>
            <a:ext cx="3071834" cy="107721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  eş  gruptan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biri   bizim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00034" y="5500702"/>
            <a:ext cx="3071834" cy="954107"/>
          </a:xfrm>
          <a:prstGeom prst="rect">
            <a:avLst/>
          </a:prstGeom>
          <a:solidFill>
            <a:srgbClr val="00FF99"/>
          </a:solidFill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Şimdi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şlem </a:t>
            </a:r>
          </a:p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yaparak  bulalım   </a:t>
            </a:r>
          </a:p>
        </p:txBody>
      </p:sp>
      <p:sp>
        <p:nvSpPr>
          <p:cNvPr id="36" name="35 Sağ Ok"/>
          <p:cNvSpPr/>
          <p:nvPr/>
        </p:nvSpPr>
        <p:spPr>
          <a:xfrm>
            <a:off x="3714744" y="5786454"/>
            <a:ext cx="1071570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5143504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715008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14363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6643702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721520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6000" dirty="0">
              <a:solidFill>
                <a:srgbClr val="C00000"/>
              </a:solidFill>
            </a:endParaRPr>
          </a:p>
        </p:txBody>
      </p:sp>
      <p:sp>
        <p:nvSpPr>
          <p:cNvPr id="42" name="41 Sol Sağ Ok"/>
          <p:cNvSpPr/>
          <p:nvPr/>
        </p:nvSpPr>
        <p:spPr>
          <a:xfrm rot="683912">
            <a:off x="999879" y="1698072"/>
            <a:ext cx="4917836" cy="234381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Sol Sağ Ok"/>
          <p:cNvSpPr/>
          <p:nvPr/>
        </p:nvSpPr>
        <p:spPr>
          <a:xfrm rot="683912">
            <a:off x="3987168" y="1629581"/>
            <a:ext cx="3728601" cy="221389"/>
          </a:xfrm>
          <a:prstGeom prst="left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858148" y="5715016"/>
            <a:ext cx="1285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elma</a:t>
            </a:r>
            <a:endParaRPr lang="tr-TR" sz="3200" dirty="0">
              <a:solidFill>
                <a:srgbClr val="00B0F0"/>
              </a:solidFill>
            </a:endParaRPr>
          </a:p>
        </p:txBody>
      </p:sp>
      <p:pic>
        <p:nvPicPr>
          <p:cNvPr id="28" name="Picture 17" descr="j030009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285992"/>
            <a:ext cx="785818" cy="849625"/>
          </a:xfrm>
          <a:prstGeom prst="rect">
            <a:avLst/>
          </a:prstGeom>
          <a:noFill/>
        </p:spPr>
      </p:pic>
      <p:pic>
        <p:nvPicPr>
          <p:cNvPr id="45" name="Picture 17" descr="j030009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214554"/>
            <a:ext cx="785818" cy="849625"/>
          </a:xfrm>
          <a:prstGeom prst="rect">
            <a:avLst/>
          </a:prstGeom>
          <a:noFill/>
        </p:spPr>
      </p:pic>
      <p:pic>
        <p:nvPicPr>
          <p:cNvPr id="46" name="Picture 17" descr="j030009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214554"/>
            <a:ext cx="785818" cy="849625"/>
          </a:xfrm>
          <a:prstGeom prst="rect">
            <a:avLst/>
          </a:prstGeom>
          <a:noFill/>
        </p:spPr>
      </p:pic>
      <p:pic>
        <p:nvPicPr>
          <p:cNvPr id="47" name="Picture 17" descr="j030009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286124"/>
            <a:ext cx="785818" cy="849625"/>
          </a:xfrm>
          <a:prstGeom prst="rect">
            <a:avLst/>
          </a:prstGeom>
          <a:noFill/>
        </p:spPr>
      </p:pic>
      <p:pic>
        <p:nvPicPr>
          <p:cNvPr id="48" name="Picture 17" descr="j030009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286124"/>
            <a:ext cx="785818" cy="849625"/>
          </a:xfrm>
          <a:prstGeom prst="rect">
            <a:avLst/>
          </a:prstGeom>
          <a:noFill/>
        </p:spPr>
      </p:pic>
      <p:pic>
        <p:nvPicPr>
          <p:cNvPr id="49" name="Picture 17" descr="j030009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3286124"/>
            <a:ext cx="785818" cy="849625"/>
          </a:xfrm>
          <a:prstGeom prst="rect">
            <a:avLst/>
          </a:prstGeom>
          <a:noFill/>
        </p:spPr>
      </p:pic>
      <p:pic>
        <p:nvPicPr>
          <p:cNvPr id="50" name="Picture 17" descr="j030009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4214818"/>
            <a:ext cx="785818" cy="849625"/>
          </a:xfrm>
          <a:prstGeom prst="rect">
            <a:avLst/>
          </a:prstGeom>
          <a:noFill/>
        </p:spPr>
      </p:pic>
      <p:pic>
        <p:nvPicPr>
          <p:cNvPr id="51" name="Picture 17" descr="j030009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214818"/>
            <a:ext cx="785818" cy="849625"/>
          </a:xfrm>
          <a:prstGeom prst="rect">
            <a:avLst/>
          </a:prstGeom>
          <a:noFill/>
        </p:spPr>
      </p:pic>
      <p:pic>
        <p:nvPicPr>
          <p:cNvPr id="52" name="Picture 17" descr="j030009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4286256"/>
            <a:ext cx="785818" cy="849625"/>
          </a:xfrm>
          <a:prstGeom prst="rect">
            <a:avLst/>
          </a:prstGeom>
          <a:noFill/>
        </p:spPr>
      </p:pic>
      <p:sp>
        <p:nvSpPr>
          <p:cNvPr id="53" name="52 Eksi"/>
          <p:cNvSpPr/>
          <p:nvPr/>
        </p:nvSpPr>
        <p:spPr>
          <a:xfrm rot="5400000">
            <a:off x="1178695" y="3464719"/>
            <a:ext cx="4286280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5" name="54 Sol Sağ Ok"/>
          <p:cNvSpPr/>
          <p:nvPr/>
        </p:nvSpPr>
        <p:spPr>
          <a:xfrm rot="2648138">
            <a:off x="206113" y="3393700"/>
            <a:ext cx="5960008" cy="274537"/>
          </a:xfrm>
          <a:prstGeom prst="leftRightArrow">
            <a:avLst/>
          </a:prstGeom>
          <a:solidFill>
            <a:srgbClr val="00B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56" name="55 Sol Sağ Ok"/>
          <p:cNvSpPr/>
          <p:nvPr/>
        </p:nvSpPr>
        <p:spPr>
          <a:xfrm rot="3545793" flipV="1">
            <a:off x="2817630" y="3532365"/>
            <a:ext cx="4709621" cy="245694"/>
          </a:xfrm>
          <a:prstGeom prst="left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2" grpId="0"/>
      <p:bldP spid="25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 animBg="1"/>
      <p:bldP spid="42" grpId="1" animBg="1"/>
      <p:bldP spid="43" grpId="0" animBg="1"/>
      <p:bldP spid="43" grpId="1" animBg="1"/>
      <p:bldP spid="44" grpId="0"/>
      <p:bldP spid="53" grpId="0" animBg="1"/>
      <p:bldP spid="55" grpId="1" animBg="1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357158" y="714356"/>
            <a:ext cx="85725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  balığın</a:t>
            </a:r>
            <a:r>
              <a:rPr lang="tr-TR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‘ </a:t>
            </a:r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kaç  balıktır?</a:t>
            </a:r>
            <a:endParaRPr lang="tr-TR" sz="4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Eksi"/>
          <p:cNvSpPr/>
          <p:nvPr/>
        </p:nvSpPr>
        <p:spPr>
          <a:xfrm>
            <a:off x="3357554" y="1000108"/>
            <a:ext cx="1143008" cy="28575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643306" y="1000108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643306" y="357166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31" name="30 Eksi"/>
          <p:cNvSpPr/>
          <p:nvPr/>
        </p:nvSpPr>
        <p:spPr>
          <a:xfrm rot="10800000">
            <a:off x="0" y="2571744"/>
            <a:ext cx="4500594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2" name="31 Eksi"/>
          <p:cNvSpPr/>
          <p:nvPr/>
        </p:nvSpPr>
        <p:spPr>
          <a:xfrm rot="10800000">
            <a:off x="0" y="3429000"/>
            <a:ext cx="4286248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643570" y="1928802"/>
            <a:ext cx="3143272" cy="107721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 balığı  4  eş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gruba  ayıralım.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715008" y="3214686"/>
            <a:ext cx="3071834" cy="107721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4  eş  gruptan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biri   bizim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00034" y="5500702"/>
            <a:ext cx="3071834" cy="954107"/>
          </a:xfrm>
          <a:prstGeom prst="rect">
            <a:avLst/>
          </a:prstGeom>
          <a:solidFill>
            <a:srgbClr val="00FF99"/>
          </a:solidFill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Şimdi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şlem </a:t>
            </a:r>
          </a:p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yaparak  bulalım   </a:t>
            </a:r>
          </a:p>
        </p:txBody>
      </p:sp>
      <p:sp>
        <p:nvSpPr>
          <p:cNvPr id="36" name="35 Sağ Ok"/>
          <p:cNvSpPr/>
          <p:nvPr/>
        </p:nvSpPr>
        <p:spPr>
          <a:xfrm>
            <a:off x="3714744" y="5786454"/>
            <a:ext cx="1071570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5143504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715008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14363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6643702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721520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6000" dirty="0">
              <a:solidFill>
                <a:srgbClr val="C00000"/>
              </a:solidFill>
            </a:endParaRPr>
          </a:p>
        </p:txBody>
      </p:sp>
      <p:sp>
        <p:nvSpPr>
          <p:cNvPr id="42" name="41 Sol Sağ Ok"/>
          <p:cNvSpPr/>
          <p:nvPr/>
        </p:nvSpPr>
        <p:spPr>
          <a:xfrm rot="683912">
            <a:off x="1189607" y="1629062"/>
            <a:ext cx="4943190" cy="24229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Sol Sağ Ok"/>
          <p:cNvSpPr/>
          <p:nvPr/>
        </p:nvSpPr>
        <p:spPr>
          <a:xfrm rot="683912">
            <a:off x="3987168" y="1629581"/>
            <a:ext cx="3728601" cy="221389"/>
          </a:xfrm>
          <a:prstGeom prst="left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858148" y="5715016"/>
            <a:ext cx="1285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balık</a:t>
            </a:r>
            <a:endParaRPr lang="tr-TR" sz="3200" dirty="0">
              <a:solidFill>
                <a:srgbClr val="00B0F0"/>
              </a:solidFill>
            </a:endParaRPr>
          </a:p>
        </p:txBody>
      </p:sp>
      <p:pic>
        <p:nvPicPr>
          <p:cNvPr id="54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214554"/>
            <a:ext cx="1012629" cy="500066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5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000372"/>
            <a:ext cx="1012629" cy="500066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6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786190"/>
            <a:ext cx="1012629" cy="500066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7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643446"/>
            <a:ext cx="1012629" cy="500066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214554"/>
            <a:ext cx="1012629" cy="500066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9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000372"/>
            <a:ext cx="1012629" cy="500066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60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786190"/>
            <a:ext cx="1012629" cy="500066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61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572008"/>
            <a:ext cx="1012629" cy="500066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62" name="61 Eksi"/>
          <p:cNvSpPr/>
          <p:nvPr/>
        </p:nvSpPr>
        <p:spPr>
          <a:xfrm rot="10800000">
            <a:off x="0" y="4214818"/>
            <a:ext cx="4286248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62 Eksi"/>
          <p:cNvSpPr/>
          <p:nvPr/>
        </p:nvSpPr>
        <p:spPr>
          <a:xfrm rot="10800000">
            <a:off x="0" y="5000636"/>
            <a:ext cx="4286248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63 Eksi"/>
          <p:cNvSpPr/>
          <p:nvPr/>
        </p:nvSpPr>
        <p:spPr>
          <a:xfrm rot="5400000">
            <a:off x="17835" y="4625579"/>
            <a:ext cx="1178712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64 Eksi"/>
          <p:cNvSpPr/>
          <p:nvPr/>
        </p:nvSpPr>
        <p:spPr>
          <a:xfrm rot="5400000">
            <a:off x="3089669" y="4625579"/>
            <a:ext cx="1178712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6" name="65 Sol Sağ Ok"/>
          <p:cNvSpPr/>
          <p:nvPr/>
        </p:nvSpPr>
        <p:spPr>
          <a:xfrm rot="2835954">
            <a:off x="354309" y="3402937"/>
            <a:ext cx="5891414" cy="270008"/>
          </a:xfrm>
          <a:prstGeom prst="left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7" name="66 Sol Sağ Ok"/>
          <p:cNvSpPr/>
          <p:nvPr/>
        </p:nvSpPr>
        <p:spPr>
          <a:xfrm rot="3554865" flipV="1">
            <a:off x="2938508" y="3536778"/>
            <a:ext cx="4507393" cy="257791"/>
          </a:xfrm>
          <a:prstGeom prst="left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2" grpId="0"/>
      <p:bldP spid="25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 animBg="1"/>
      <p:bldP spid="42" grpId="1" animBg="1"/>
      <p:bldP spid="43" grpId="0" animBg="1"/>
      <p:bldP spid="43" grpId="1" animBg="1"/>
      <p:bldP spid="44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357158" y="714356"/>
            <a:ext cx="85725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çileğin</a:t>
            </a:r>
            <a:r>
              <a:rPr lang="tr-TR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‘ </a:t>
            </a:r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kaç  çilektir?</a:t>
            </a:r>
            <a:endParaRPr lang="tr-TR" sz="4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Eksi"/>
          <p:cNvSpPr/>
          <p:nvPr/>
        </p:nvSpPr>
        <p:spPr>
          <a:xfrm>
            <a:off x="3357554" y="1000108"/>
            <a:ext cx="1143008" cy="28575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643306" y="1000108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643306" y="357166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31" name="30 Eksi"/>
          <p:cNvSpPr/>
          <p:nvPr/>
        </p:nvSpPr>
        <p:spPr>
          <a:xfrm rot="10800000">
            <a:off x="0" y="2357430"/>
            <a:ext cx="4286248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2" name="31 Eksi"/>
          <p:cNvSpPr/>
          <p:nvPr/>
        </p:nvSpPr>
        <p:spPr>
          <a:xfrm rot="10800000">
            <a:off x="0" y="3286124"/>
            <a:ext cx="4286248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643570" y="1928802"/>
            <a:ext cx="3143272" cy="107721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  çileği  5  eş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gruba  ayıralım.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715008" y="3214686"/>
            <a:ext cx="3071834" cy="107721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5  eş  gruptan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biri   bizim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643570" y="4429132"/>
            <a:ext cx="3071834" cy="954107"/>
          </a:xfrm>
          <a:prstGeom prst="rect">
            <a:avLst/>
          </a:prstGeom>
          <a:solidFill>
            <a:srgbClr val="00FF99"/>
          </a:solidFill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Şimdi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şlem </a:t>
            </a:r>
          </a:p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yaparak  bulalım   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786314" y="5429264"/>
            <a:ext cx="10001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715008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14363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6643702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721520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6000" dirty="0">
              <a:solidFill>
                <a:srgbClr val="C00000"/>
              </a:solidFill>
            </a:endParaRPr>
          </a:p>
        </p:txBody>
      </p:sp>
      <p:sp>
        <p:nvSpPr>
          <p:cNvPr id="42" name="41 Sol Sağ Ok"/>
          <p:cNvSpPr/>
          <p:nvPr/>
        </p:nvSpPr>
        <p:spPr>
          <a:xfrm rot="683912">
            <a:off x="1217993" y="1677485"/>
            <a:ext cx="4707749" cy="216882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Sol Sağ Ok"/>
          <p:cNvSpPr/>
          <p:nvPr/>
        </p:nvSpPr>
        <p:spPr>
          <a:xfrm rot="683912">
            <a:off x="3987168" y="1629581"/>
            <a:ext cx="3728601" cy="221389"/>
          </a:xfrm>
          <a:prstGeom prst="left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858148" y="5715016"/>
            <a:ext cx="1285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çilek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62" name="61 Eksi"/>
          <p:cNvSpPr/>
          <p:nvPr/>
        </p:nvSpPr>
        <p:spPr>
          <a:xfrm rot="10800000">
            <a:off x="0" y="4214818"/>
            <a:ext cx="4286248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62 Eksi"/>
          <p:cNvSpPr/>
          <p:nvPr/>
        </p:nvSpPr>
        <p:spPr>
          <a:xfrm rot="10800000">
            <a:off x="0" y="5143512"/>
            <a:ext cx="4286248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63 Eksi"/>
          <p:cNvSpPr/>
          <p:nvPr/>
        </p:nvSpPr>
        <p:spPr>
          <a:xfrm rot="5400000">
            <a:off x="71406" y="5643578"/>
            <a:ext cx="1214446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64 Eksi"/>
          <p:cNvSpPr/>
          <p:nvPr/>
        </p:nvSpPr>
        <p:spPr>
          <a:xfrm rot="5400000">
            <a:off x="2964645" y="5607859"/>
            <a:ext cx="1428760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785926"/>
            <a:ext cx="928694" cy="750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7" y="1741963"/>
            <a:ext cx="1000133" cy="80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714620"/>
            <a:ext cx="928694" cy="750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714620"/>
            <a:ext cx="928694" cy="750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643314"/>
            <a:ext cx="928694" cy="750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643314"/>
            <a:ext cx="928694" cy="750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572009"/>
            <a:ext cx="88446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572008"/>
            <a:ext cx="857256" cy="692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5500702"/>
            <a:ext cx="88446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5500702"/>
            <a:ext cx="88446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" name="65 Eksi"/>
          <p:cNvSpPr/>
          <p:nvPr/>
        </p:nvSpPr>
        <p:spPr>
          <a:xfrm rot="10800000">
            <a:off x="0" y="6072206"/>
            <a:ext cx="4286248" cy="500066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7" name="66 Sol Sağ Ok"/>
          <p:cNvSpPr/>
          <p:nvPr/>
        </p:nvSpPr>
        <p:spPr>
          <a:xfrm rot="3011880">
            <a:off x="591915" y="3440117"/>
            <a:ext cx="5408790" cy="302014"/>
          </a:xfrm>
          <a:prstGeom prst="leftRightArrow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8" name="67 Sol Sağ Ok"/>
          <p:cNvSpPr/>
          <p:nvPr/>
        </p:nvSpPr>
        <p:spPr>
          <a:xfrm rot="3447912">
            <a:off x="2910200" y="3527280"/>
            <a:ext cx="4454659" cy="281234"/>
          </a:xfrm>
          <a:prstGeom prst="left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2" grpId="0"/>
      <p:bldP spid="25" grpId="0"/>
      <p:bldP spid="31" grpId="0" animBg="1"/>
      <p:bldP spid="32" grpId="0" animBg="1"/>
      <p:bldP spid="33" grpId="0" animBg="1"/>
      <p:bldP spid="34" grpId="0" animBg="1"/>
      <p:bldP spid="35" grpId="0" animBg="1"/>
      <p:bldP spid="37" grpId="0"/>
      <p:bldP spid="38" grpId="0"/>
      <p:bldP spid="39" grpId="0"/>
      <p:bldP spid="40" grpId="0"/>
      <p:bldP spid="41" grpId="0"/>
      <p:bldP spid="42" grpId="0" animBg="1"/>
      <p:bldP spid="42" grpId="1" animBg="1"/>
      <p:bldP spid="43" grpId="0" animBg="1"/>
      <p:bldP spid="43" grpId="1" animBg="1"/>
      <p:bldP spid="44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357158" y="714356"/>
            <a:ext cx="85725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  cevizin</a:t>
            </a:r>
            <a:r>
              <a:rPr lang="tr-TR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‘ </a:t>
            </a:r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kaç  cevizdir?</a:t>
            </a:r>
            <a:endParaRPr lang="tr-TR" sz="4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Eksi"/>
          <p:cNvSpPr/>
          <p:nvPr/>
        </p:nvSpPr>
        <p:spPr>
          <a:xfrm>
            <a:off x="3357554" y="1000108"/>
            <a:ext cx="1143008" cy="28575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643306" y="1000108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643306" y="357166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9" name="28 Eksi"/>
          <p:cNvSpPr/>
          <p:nvPr/>
        </p:nvSpPr>
        <p:spPr>
          <a:xfrm rot="5400000">
            <a:off x="321439" y="3464719"/>
            <a:ext cx="4286280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Eksi"/>
          <p:cNvSpPr/>
          <p:nvPr/>
        </p:nvSpPr>
        <p:spPr>
          <a:xfrm rot="5400000">
            <a:off x="-1893107" y="3393281"/>
            <a:ext cx="4286280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Eksi"/>
          <p:cNvSpPr/>
          <p:nvPr/>
        </p:nvSpPr>
        <p:spPr>
          <a:xfrm rot="10800000">
            <a:off x="-214346" y="5000636"/>
            <a:ext cx="3214678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Eksi"/>
          <p:cNvSpPr/>
          <p:nvPr/>
        </p:nvSpPr>
        <p:spPr>
          <a:xfrm rot="10800000">
            <a:off x="-214346" y="1857364"/>
            <a:ext cx="3214710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643570" y="1928802"/>
            <a:ext cx="3143272" cy="107721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  cevizi  2 eş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gruba  ayıralım.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715008" y="3214686"/>
            <a:ext cx="3071834" cy="107721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2  eş  gruptan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biri   bizim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428596" y="5572140"/>
            <a:ext cx="3071834" cy="954107"/>
          </a:xfrm>
          <a:prstGeom prst="rect">
            <a:avLst/>
          </a:prstGeom>
          <a:solidFill>
            <a:srgbClr val="00FF99"/>
          </a:solidFill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Şimdi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şlem </a:t>
            </a:r>
          </a:p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yaparak  bulalım   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786314" y="5429264"/>
            <a:ext cx="10001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715008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14363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6643702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721520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6000" dirty="0">
              <a:solidFill>
                <a:srgbClr val="C00000"/>
              </a:solidFill>
            </a:endParaRPr>
          </a:p>
        </p:txBody>
      </p:sp>
      <p:sp>
        <p:nvSpPr>
          <p:cNvPr id="42" name="41 Sol Sağ Ok"/>
          <p:cNvSpPr/>
          <p:nvPr/>
        </p:nvSpPr>
        <p:spPr>
          <a:xfrm rot="683912">
            <a:off x="999879" y="1698072"/>
            <a:ext cx="4917836" cy="234381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Sol Sağ Ok"/>
          <p:cNvSpPr/>
          <p:nvPr/>
        </p:nvSpPr>
        <p:spPr>
          <a:xfrm rot="683912">
            <a:off x="3987168" y="1629581"/>
            <a:ext cx="3728601" cy="221389"/>
          </a:xfrm>
          <a:prstGeom prst="left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858148" y="5715016"/>
            <a:ext cx="1285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ceviz</a:t>
            </a:r>
            <a:endParaRPr lang="tr-TR" sz="3200" dirty="0">
              <a:solidFill>
                <a:srgbClr val="00B0F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3116"/>
            <a:ext cx="857256" cy="96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214554"/>
            <a:ext cx="857256" cy="96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143248"/>
            <a:ext cx="857256" cy="96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214686"/>
            <a:ext cx="857256" cy="96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143380"/>
            <a:ext cx="857256" cy="96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214818"/>
            <a:ext cx="857256" cy="96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071678"/>
            <a:ext cx="857256" cy="96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2071678"/>
            <a:ext cx="857256" cy="96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143248"/>
            <a:ext cx="857256" cy="96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143248"/>
            <a:ext cx="857256" cy="96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214818"/>
            <a:ext cx="857256" cy="96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4214818"/>
            <a:ext cx="857256" cy="96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75 Sağ Ok"/>
          <p:cNvSpPr/>
          <p:nvPr/>
        </p:nvSpPr>
        <p:spPr>
          <a:xfrm>
            <a:off x="3714744" y="5786454"/>
            <a:ext cx="1071570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7" name="76 Sol Sağ Ok"/>
          <p:cNvSpPr/>
          <p:nvPr/>
        </p:nvSpPr>
        <p:spPr>
          <a:xfrm rot="2815611">
            <a:off x="290759" y="3284209"/>
            <a:ext cx="5598131" cy="292179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8" name="77 Sol Sağ Ok"/>
          <p:cNvSpPr/>
          <p:nvPr/>
        </p:nvSpPr>
        <p:spPr>
          <a:xfrm rot="3482383">
            <a:off x="2846587" y="3511089"/>
            <a:ext cx="4651359" cy="252676"/>
          </a:xfrm>
          <a:prstGeom prst="left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9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9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9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0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0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04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2" grpId="0"/>
      <p:bldP spid="25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/>
      <p:bldP spid="38" grpId="0"/>
      <p:bldP spid="39" grpId="0"/>
      <p:bldP spid="40" grpId="0"/>
      <p:bldP spid="41" grpId="0"/>
      <p:bldP spid="42" grpId="0" animBg="1"/>
      <p:bldP spid="42" grpId="1" animBg="1"/>
      <p:bldP spid="43" grpId="0" animBg="1"/>
      <p:bldP spid="43" grpId="1" animBg="1"/>
      <p:bldP spid="44" grpId="0"/>
      <p:bldP spid="76" grpId="0" animBg="1"/>
      <p:bldP spid="77" grpId="0" animBg="1"/>
      <p:bldP spid="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357158" y="714356"/>
            <a:ext cx="85725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  Liranın  </a:t>
            </a:r>
            <a:r>
              <a:rPr lang="tr-TR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‘ </a:t>
            </a:r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kaç  liradır?</a:t>
            </a:r>
            <a:endParaRPr lang="tr-TR" sz="4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Eksi"/>
          <p:cNvSpPr/>
          <p:nvPr/>
        </p:nvSpPr>
        <p:spPr>
          <a:xfrm>
            <a:off x="3571868" y="1000108"/>
            <a:ext cx="1143008" cy="28575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857620" y="1000108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786182" y="357166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9" name="28 Eksi"/>
          <p:cNvSpPr/>
          <p:nvPr/>
        </p:nvSpPr>
        <p:spPr>
          <a:xfrm rot="5400000">
            <a:off x="4321967" y="2393149"/>
            <a:ext cx="1571636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Eksi"/>
          <p:cNvSpPr/>
          <p:nvPr/>
        </p:nvSpPr>
        <p:spPr>
          <a:xfrm rot="5400000">
            <a:off x="-464363" y="2393165"/>
            <a:ext cx="1357322" cy="428596"/>
          </a:xfrm>
          <a:prstGeom prst="mathMinus">
            <a:avLst>
              <a:gd name="adj1" fmla="val 3327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Eksi"/>
          <p:cNvSpPr/>
          <p:nvPr/>
        </p:nvSpPr>
        <p:spPr>
          <a:xfrm rot="10800000">
            <a:off x="-785850" y="2928934"/>
            <a:ext cx="6858048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Eksi"/>
          <p:cNvSpPr/>
          <p:nvPr/>
        </p:nvSpPr>
        <p:spPr>
          <a:xfrm rot="10800000">
            <a:off x="-785850" y="1857364"/>
            <a:ext cx="6858048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643570" y="1928802"/>
            <a:ext cx="3143272" cy="107721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  lirayı  3  eş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gruba  ayıralım.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715008" y="3214686"/>
            <a:ext cx="3071834" cy="107721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3  eş  gruptan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biri   bizim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428596" y="5572140"/>
            <a:ext cx="3071834" cy="954107"/>
          </a:xfrm>
          <a:prstGeom prst="rect">
            <a:avLst/>
          </a:prstGeom>
          <a:solidFill>
            <a:srgbClr val="00FF99"/>
          </a:solidFill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Şimdi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şlem </a:t>
            </a:r>
          </a:p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yaparak  bulalım   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786314" y="5429264"/>
            <a:ext cx="10001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715008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14363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6643702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721520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6000" dirty="0">
              <a:solidFill>
                <a:srgbClr val="C00000"/>
              </a:solidFill>
            </a:endParaRPr>
          </a:p>
        </p:txBody>
      </p:sp>
      <p:sp>
        <p:nvSpPr>
          <p:cNvPr id="42" name="41 Sol Sağ Ok"/>
          <p:cNvSpPr/>
          <p:nvPr/>
        </p:nvSpPr>
        <p:spPr>
          <a:xfrm rot="683912">
            <a:off x="1336075" y="1641305"/>
            <a:ext cx="4766712" cy="261034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Sol Sağ Ok"/>
          <p:cNvSpPr/>
          <p:nvPr/>
        </p:nvSpPr>
        <p:spPr>
          <a:xfrm rot="683912">
            <a:off x="4227457" y="1628142"/>
            <a:ext cx="3488456" cy="246809"/>
          </a:xfrm>
          <a:prstGeom prst="left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858148" y="5715016"/>
            <a:ext cx="1285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lira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76" name="75 Sağ Ok"/>
          <p:cNvSpPr/>
          <p:nvPr/>
        </p:nvSpPr>
        <p:spPr>
          <a:xfrm>
            <a:off x="3714744" y="5786454"/>
            <a:ext cx="1071570" cy="35719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21455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21455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21455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21455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221455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28612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28612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28612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28612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28612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35769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35769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435769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435769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435769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58 Eksi"/>
          <p:cNvSpPr/>
          <p:nvPr/>
        </p:nvSpPr>
        <p:spPr>
          <a:xfrm rot="10800000">
            <a:off x="-785850" y="4000504"/>
            <a:ext cx="7072362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0" name="59 Sol Sağ Ok"/>
          <p:cNvSpPr/>
          <p:nvPr/>
        </p:nvSpPr>
        <p:spPr>
          <a:xfrm rot="3048245">
            <a:off x="486086" y="3356843"/>
            <a:ext cx="5385743" cy="30928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60 Sol Sağ Ok"/>
          <p:cNvSpPr/>
          <p:nvPr/>
        </p:nvSpPr>
        <p:spPr>
          <a:xfrm rot="3758878">
            <a:off x="2995229" y="3454207"/>
            <a:ext cx="4439424" cy="277297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2" grpId="0"/>
      <p:bldP spid="25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/>
      <p:bldP spid="38" grpId="0"/>
      <p:bldP spid="39" grpId="0"/>
      <p:bldP spid="40" grpId="0"/>
      <p:bldP spid="41" grpId="0"/>
      <p:bldP spid="42" grpId="0" animBg="1"/>
      <p:bldP spid="42" grpId="1" animBg="1"/>
      <p:bldP spid="43" grpId="0" animBg="1"/>
      <p:bldP spid="43" grpId="1" animBg="1"/>
      <p:bldP spid="44" grpId="0"/>
      <p:bldP spid="76" grpId="0" animBg="1"/>
      <p:bldP spid="59" grpId="0" animBg="1"/>
      <p:bldP spid="60" grpId="0" animBg="1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357158" y="714356"/>
            <a:ext cx="85725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  fındığın  </a:t>
            </a:r>
            <a:r>
              <a:rPr lang="tr-TR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‘ </a:t>
            </a:r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kaç  fındıktır?</a:t>
            </a:r>
            <a:endParaRPr lang="tr-TR" sz="4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Eksi"/>
          <p:cNvSpPr/>
          <p:nvPr/>
        </p:nvSpPr>
        <p:spPr>
          <a:xfrm>
            <a:off x="3500430" y="1000108"/>
            <a:ext cx="1143008" cy="28575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786182" y="1000108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786182" y="357166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9" name="28 Eksi"/>
          <p:cNvSpPr/>
          <p:nvPr/>
        </p:nvSpPr>
        <p:spPr>
          <a:xfrm rot="5400000">
            <a:off x="4179091" y="2393149"/>
            <a:ext cx="1571636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Eksi"/>
          <p:cNvSpPr/>
          <p:nvPr/>
        </p:nvSpPr>
        <p:spPr>
          <a:xfrm rot="5400000">
            <a:off x="-464363" y="2393165"/>
            <a:ext cx="1357322" cy="428596"/>
          </a:xfrm>
          <a:prstGeom prst="mathMinus">
            <a:avLst>
              <a:gd name="adj1" fmla="val 3327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Eksi"/>
          <p:cNvSpPr/>
          <p:nvPr/>
        </p:nvSpPr>
        <p:spPr>
          <a:xfrm rot="10800000">
            <a:off x="-785850" y="2928934"/>
            <a:ext cx="6715172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Eksi"/>
          <p:cNvSpPr/>
          <p:nvPr/>
        </p:nvSpPr>
        <p:spPr>
          <a:xfrm rot="10800000">
            <a:off x="-785850" y="1857364"/>
            <a:ext cx="6786610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643570" y="1928802"/>
            <a:ext cx="3143272" cy="107721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  fındığı  4  eş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gruba  ayıralım.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715008" y="3214686"/>
            <a:ext cx="3071834" cy="107721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4  eş  gruptan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biri   bizim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572132" y="4500570"/>
            <a:ext cx="3071834" cy="954107"/>
          </a:xfrm>
          <a:prstGeom prst="rect">
            <a:avLst/>
          </a:prstGeom>
          <a:solidFill>
            <a:srgbClr val="00FF99"/>
          </a:solidFill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Şimdi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şlem </a:t>
            </a:r>
          </a:p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yaparak  bulalım   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929190" y="5429264"/>
            <a:ext cx="10001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78644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14363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6643702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721520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6000" dirty="0">
              <a:solidFill>
                <a:srgbClr val="C00000"/>
              </a:solidFill>
            </a:endParaRPr>
          </a:p>
        </p:txBody>
      </p:sp>
      <p:sp>
        <p:nvSpPr>
          <p:cNvPr id="42" name="41 Sol Sağ Ok"/>
          <p:cNvSpPr/>
          <p:nvPr/>
        </p:nvSpPr>
        <p:spPr>
          <a:xfrm rot="683912">
            <a:off x="1121761" y="1682876"/>
            <a:ext cx="4766712" cy="261034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Sol Sağ Ok"/>
          <p:cNvSpPr/>
          <p:nvPr/>
        </p:nvSpPr>
        <p:spPr>
          <a:xfrm rot="683912">
            <a:off x="4227457" y="1628142"/>
            <a:ext cx="3488456" cy="246809"/>
          </a:xfrm>
          <a:prstGeom prst="left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858148" y="5715016"/>
            <a:ext cx="1285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fındık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59" name="58 Eksi"/>
          <p:cNvSpPr/>
          <p:nvPr/>
        </p:nvSpPr>
        <p:spPr>
          <a:xfrm rot="10800000">
            <a:off x="-785850" y="4000504"/>
            <a:ext cx="6643734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1455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21455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21455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21455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21455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8612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28612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28612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28612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28612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35769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435769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35769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435769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4357694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357826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5357826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5357826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5357826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5357826"/>
            <a:ext cx="825128" cy="84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" name="81 Eksi"/>
          <p:cNvSpPr/>
          <p:nvPr/>
        </p:nvSpPr>
        <p:spPr>
          <a:xfrm rot="10800000">
            <a:off x="-714412" y="5000636"/>
            <a:ext cx="6643734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3" name="82 Sol Sağ Ok"/>
          <p:cNvSpPr/>
          <p:nvPr/>
        </p:nvSpPr>
        <p:spPr>
          <a:xfrm rot="2782445" flipV="1">
            <a:off x="23137" y="3335496"/>
            <a:ext cx="6071351" cy="296006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4" name="83 Sol Sağ Ok"/>
          <p:cNvSpPr/>
          <p:nvPr/>
        </p:nvSpPr>
        <p:spPr>
          <a:xfrm rot="3505285">
            <a:off x="2982224" y="3418878"/>
            <a:ext cx="4500963" cy="29379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2" grpId="0"/>
      <p:bldP spid="25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/>
      <p:bldP spid="38" grpId="0"/>
      <p:bldP spid="39" grpId="0"/>
      <p:bldP spid="40" grpId="0"/>
      <p:bldP spid="41" grpId="0"/>
      <p:bldP spid="42" grpId="0" animBg="1"/>
      <p:bldP spid="42" grpId="1" animBg="1"/>
      <p:bldP spid="43" grpId="0" animBg="1"/>
      <p:bldP spid="43" grpId="1" animBg="1"/>
      <p:bldP spid="44" grpId="0"/>
      <p:bldP spid="59" grpId="0" animBg="1"/>
      <p:bldP spid="82" grpId="0" animBg="1"/>
      <p:bldP spid="83" grpId="0" animBg="1"/>
      <p:bldP spid="8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/>
          <p:nvPr/>
        </p:nvSpPr>
        <p:spPr>
          <a:xfrm>
            <a:off x="357158" y="714356"/>
            <a:ext cx="85725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25  kirazın  </a:t>
            </a:r>
            <a:r>
              <a:rPr lang="tr-TR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‘ </a:t>
            </a:r>
            <a:r>
              <a:rPr lang="tr-TR" sz="4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kaç  kirazdır?</a:t>
            </a:r>
            <a:endParaRPr lang="tr-TR" sz="4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Eksi"/>
          <p:cNvSpPr/>
          <p:nvPr/>
        </p:nvSpPr>
        <p:spPr>
          <a:xfrm>
            <a:off x="3500430" y="1000108"/>
            <a:ext cx="1143008" cy="285752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786182" y="1000108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786182" y="357166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4800" dirty="0">
              <a:solidFill>
                <a:srgbClr val="7030A0"/>
              </a:solidFill>
            </a:endParaRPr>
          </a:p>
        </p:txBody>
      </p:sp>
      <p:sp>
        <p:nvSpPr>
          <p:cNvPr id="29" name="28 Eksi"/>
          <p:cNvSpPr/>
          <p:nvPr/>
        </p:nvSpPr>
        <p:spPr>
          <a:xfrm rot="5400000">
            <a:off x="3714744" y="2000240"/>
            <a:ext cx="1500198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Eksi"/>
          <p:cNvSpPr/>
          <p:nvPr/>
        </p:nvSpPr>
        <p:spPr>
          <a:xfrm rot="5400000">
            <a:off x="-464363" y="1964537"/>
            <a:ext cx="1357322" cy="428596"/>
          </a:xfrm>
          <a:prstGeom prst="mathMinus">
            <a:avLst>
              <a:gd name="adj1" fmla="val 3327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Eksi"/>
          <p:cNvSpPr/>
          <p:nvPr/>
        </p:nvSpPr>
        <p:spPr>
          <a:xfrm rot="10800000">
            <a:off x="-714412" y="2428868"/>
            <a:ext cx="6072230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Eksi"/>
          <p:cNvSpPr/>
          <p:nvPr/>
        </p:nvSpPr>
        <p:spPr>
          <a:xfrm rot="10800000">
            <a:off x="-714412" y="1500174"/>
            <a:ext cx="6072230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5643570" y="1928802"/>
            <a:ext cx="3143272" cy="107721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25  kirazı  5  eş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gruba  ayıralım.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715008" y="3214686"/>
            <a:ext cx="3071834" cy="1077218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5  eş  gruptan </a:t>
            </a:r>
          </a:p>
          <a:p>
            <a:pPr marL="514350" indent="-514350" algn="ctr"/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biri   bizim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715008" y="4500570"/>
            <a:ext cx="3071834" cy="954107"/>
          </a:xfrm>
          <a:prstGeom prst="rect">
            <a:avLst/>
          </a:prstGeom>
          <a:solidFill>
            <a:srgbClr val="00FF99"/>
          </a:solidFill>
          <a:ln w="1905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Şimdi  </a:t>
            </a:r>
            <a:r>
              <a:rPr lang="tr-TR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</a:t>
            </a:r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şlem </a:t>
            </a:r>
          </a:p>
          <a:p>
            <a:pPr algn="ctr"/>
            <a:r>
              <a:rPr lang="tr-TR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yaparak  bulalım   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4929190" y="5429264"/>
            <a:ext cx="10001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25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78644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14363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6643702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7215206" y="5429264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6000" dirty="0">
              <a:solidFill>
                <a:srgbClr val="C00000"/>
              </a:solidFill>
            </a:endParaRPr>
          </a:p>
        </p:txBody>
      </p:sp>
      <p:sp>
        <p:nvSpPr>
          <p:cNvPr id="42" name="41 Sol Sağ Ok"/>
          <p:cNvSpPr/>
          <p:nvPr/>
        </p:nvSpPr>
        <p:spPr>
          <a:xfrm rot="683912">
            <a:off x="1121761" y="1682876"/>
            <a:ext cx="4766712" cy="261034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Sol Sağ Ok"/>
          <p:cNvSpPr/>
          <p:nvPr/>
        </p:nvSpPr>
        <p:spPr>
          <a:xfrm rot="683912">
            <a:off x="4227457" y="1628142"/>
            <a:ext cx="3488456" cy="246809"/>
          </a:xfrm>
          <a:prstGeom prst="left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7858148" y="5715016"/>
            <a:ext cx="1285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kiraz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59" name="58 Eksi"/>
          <p:cNvSpPr/>
          <p:nvPr/>
        </p:nvSpPr>
        <p:spPr>
          <a:xfrm rot="10800000">
            <a:off x="-714412" y="3429000"/>
            <a:ext cx="6143668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2" name="81 Eksi"/>
          <p:cNvSpPr/>
          <p:nvPr/>
        </p:nvSpPr>
        <p:spPr>
          <a:xfrm rot="10800000">
            <a:off x="-642974" y="4357694"/>
            <a:ext cx="6143668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857364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857364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857364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857364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857364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86058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786058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786058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786058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786058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786190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786190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786190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786190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3786190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714884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4714884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4714884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714884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4714884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8" name="87 Eksi"/>
          <p:cNvSpPr/>
          <p:nvPr/>
        </p:nvSpPr>
        <p:spPr>
          <a:xfrm rot="10800000">
            <a:off x="-714412" y="5357826"/>
            <a:ext cx="6286544" cy="500066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5016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715016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5715016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5715016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5715016"/>
            <a:ext cx="714380" cy="72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" name="94 Sol Sağ Ok"/>
          <p:cNvSpPr/>
          <p:nvPr/>
        </p:nvSpPr>
        <p:spPr>
          <a:xfrm rot="2836424">
            <a:off x="194575" y="3303510"/>
            <a:ext cx="5825889" cy="356652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6" name="95 Sol Sağ Ok"/>
          <p:cNvSpPr/>
          <p:nvPr/>
        </p:nvSpPr>
        <p:spPr>
          <a:xfrm rot="3515723">
            <a:off x="3075843" y="3503171"/>
            <a:ext cx="4343393" cy="252354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2" grpId="0"/>
      <p:bldP spid="25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/>
      <p:bldP spid="38" grpId="0"/>
      <p:bldP spid="39" grpId="0"/>
      <p:bldP spid="40" grpId="0"/>
      <p:bldP spid="41" grpId="0"/>
      <p:bldP spid="42" grpId="0" animBg="1"/>
      <p:bldP spid="42" grpId="1" animBg="1"/>
      <p:bldP spid="43" grpId="0" animBg="1"/>
      <p:bldP spid="43" grpId="1" animBg="1"/>
      <p:bldP spid="44" grpId="0"/>
      <p:bldP spid="59" grpId="0" animBg="1"/>
      <p:bldP spid="82" grpId="0" animBg="1"/>
      <p:bldP spid="88" grpId="0" animBg="1"/>
      <p:bldP spid="95" grpId="0" animBg="1"/>
      <p:bldP spid="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85786" y="1500174"/>
            <a:ext cx="7858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tr-TR" sz="8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6 Dikdörtgen"/>
          <p:cNvSpPr/>
          <p:nvPr/>
        </p:nvSpPr>
        <p:spPr>
          <a:xfrm>
            <a:off x="3143240" y="1500174"/>
            <a:ext cx="814647" cy="1200329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cap="none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8" name="7 Dikdörtgen"/>
          <p:cNvSpPr/>
          <p:nvPr/>
        </p:nvSpPr>
        <p:spPr>
          <a:xfrm>
            <a:off x="2857488" y="2357430"/>
            <a:ext cx="7040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tr-TR" sz="72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Yukarı Bükülü Ok"/>
          <p:cNvSpPr/>
          <p:nvPr/>
        </p:nvSpPr>
        <p:spPr>
          <a:xfrm rot="16200000">
            <a:off x="3743908" y="2113952"/>
            <a:ext cx="1156118" cy="500066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00034" y="2285992"/>
            <a:ext cx="1071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72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tr-TR" sz="7200" b="1" cap="none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Eksi"/>
          <p:cNvSpPr/>
          <p:nvPr/>
        </p:nvSpPr>
        <p:spPr>
          <a:xfrm>
            <a:off x="-285784" y="3214686"/>
            <a:ext cx="3643306" cy="500066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Eksi"/>
          <p:cNvSpPr/>
          <p:nvPr/>
        </p:nvSpPr>
        <p:spPr>
          <a:xfrm>
            <a:off x="214282" y="3000372"/>
            <a:ext cx="571504" cy="500066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714348" y="3571876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cap="none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1500166" y="3571876"/>
            <a:ext cx="7762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72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500306"/>
            <a:ext cx="1500198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1643050"/>
            <a:ext cx="142876" cy="1916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16 Dikdörtgen"/>
          <p:cNvSpPr/>
          <p:nvPr/>
        </p:nvSpPr>
        <p:spPr>
          <a:xfrm>
            <a:off x="4929190" y="1000108"/>
            <a:ext cx="4000528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2’ </a:t>
            </a:r>
            <a:r>
              <a:rPr lang="tr-TR" sz="2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içinde 2 kaç tane ?</a:t>
            </a:r>
            <a:endParaRPr lang="tr-TR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286380" y="2714620"/>
            <a:ext cx="3594539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2’ den  2  çıktı ; 0  kaldı </a:t>
            </a:r>
            <a:endParaRPr lang="tr-TR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286380" y="3286124"/>
            <a:ext cx="3571900" cy="46166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aşağıya </a:t>
            </a:r>
          </a:p>
        </p:txBody>
      </p:sp>
      <p:sp>
        <p:nvSpPr>
          <p:cNvPr id="23" name="22 Dikdörtgen"/>
          <p:cNvSpPr/>
          <p:nvPr/>
        </p:nvSpPr>
        <p:spPr>
          <a:xfrm>
            <a:off x="5286380" y="1571612"/>
            <a:ext cx="3594539" cy="46166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2’ </a:t>
            </a:r>
            <a:r>
              <a:rPr lang="tr-TR" sz="24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nin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içinde 2 ; 1 kere  </a:t>
            </a:r>
          </a:p>
        </p:txBody>
      </p:sp>
      <p:sp>
        <p:nvSpPr>
          <p:cNvPr id="30" name="29 Dikdörtgen"/>
          <p:cNvSpPr/>
          <p:nvPr/>
        </p:nvSpPr>
        <p:spPr>
          <a:xfrm>
            <a:off x="1643042" y="1500174"/>
            <a:ext cx="7858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tr-TR" sz="8000" b="1" cap="none" spc="50" dirty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31" name="30 Yukarı Bükülü Ok"/>
          <p:cNvSpPr/>
          <p:nvPr/>
        </p:nvSpPr>
        <p:spPr>
          <a:xfrm flipV="1">
            <a:off x="1142976" y="1285860"/>
            <a:ext cx="2643206" cy="422074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286380" y="2143116"/>
            <a:ext cx="3571900" cy="461665"/>
          </a:xfrm>
          <a:prstGeom prst="rect">
            <a:avLst/>
          </a:prstGeom>
          <a:solidFill>
            <a:srgbClr val="00FF99"/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1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kere  2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;  2</a:t>
            </a:r>
          </a:p>
        </p:txBody>
      </p:sp>
      <p:sp>
        <p:nvSpPr>
          <p:cNvPr id="34" name="33 Dikdörtgen"/>
          <p:cNvSpPr/>
          <p:nvPr/>
        </p:nvSpPr>
        <p:spPr>
          <a:xfrm>
            <a:off x="4929190" y="3857628"/>
            <a:ext cx="4000528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6’ </a:t>
            </a:r>
            <a:r>
              <a:rPr lang="tr-TR" sz="2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nın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içinde  2 kaç  kere?</a:t>
            </a:r>
            <a:endParaRPr lang="tr-TR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Yukarı Ok"/>
          <p:cNvSpPr/>
          <p:nvPr/>
        </p:nvSpPr>
        <p:spPr>
          <a:xfrm rot="2510465" flipH="1">
            <a:off x="2491933" y="2252632"/>
            <a:ext cx="305726" cy="1621693"/>
          </a:xfrm>
          <a:prstGeom prst="up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Dikdörtgen"/>
          <p:cNvSpPr/>
          <p:nvPr/>
        </p:nvSpPr>
        <p:spPr>
          <a:xfrm>
            <a:off x="5000628" y="4429132"/>
            <a:ext cx="3880291" cy="46166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’ </a:t>
            </a:r>
            <a:r>
              <a:rPr lang="tr-TR" sz="2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nı</a:t>
            </a:r>
            <a:r>
              <a:rPr lang="tr-TR" sz="2400" b="1" cap="none" spc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içinde  2 ; 3  kere  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5357818" y="5000636"/>
            <a:ext cx="3500462" cy="461665"/>
          </a:xfrm>
          <a:prstGeom prst="rect">
            <a:avLst/>
          </a:prstGeom>
          <a:solidFill>
            <a:srgbClr val="00FF99"/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3</a:t>
            </a:r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kere  2</a:t>
            </a:r>
            <a:r>
              <a:rPr lang="tr-TR" sz="2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;  6   </a:t>
            </a:r>
          </a:p>
        </p:txBody>
      </p:sp>
      <p:sp>
        <p:nvSpPr>
          <p:cNvPr id="38" name="37 Dikdörtgen"/>
          <p:cNvSpPr/>
          <p:nvPr/>
        </p:nvSpPr>
        <p:spPr>
          <a:xfrm>
            <a:off x="5357818" y="5572140"/>
            <a:ext cx="3594539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6’ dan  6  çıktı ; 0  kaldı </a:t>
            </a:r>
            <a:endParaRPr lang="tr-TR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Aşağı Ok"/>
          <p:cNvSpPr/>
          <p:nvPr/>
        </p:nvSpPr>
        <p:spPr>
          <a:xfrm>
            <a:off x="1857356" y="2643182"/>
            <a:ext cx="285752" cy="714380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Dikdörtgen"/>
          <p:cNvSpPr/>
          <p:nvPr/>
        </p:nvSpPr>
        <p:spPr>
          <a:xfrm>
            <a:off x="3428992" y="2357430"/>
            <a:ext cx="70404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40 Dikdörtgen"/>
          <p:cNvSpPr/>
          <p:nvPr/>
        </p:nvSpPr>
        <p:spPr>
          <a:xfrm>
            <a:off x="642910" y="4357694"/>
            <a:ext cx="170498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tr-TR" sz="80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sz="72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tr-TR" sz="72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41 Yukarı Bükülü Ok"/>
          <p:cNvSpPr/>
          <p:nvPr/>
        </p:nvSpPr>
        <p:spPr>
          <a:xfrm rot="16200000">
            <a:off x="3922503" y="2221109"/>
            <a:ext cx="1227556" cy="500066"/>
          </a:xfrm>
          <a:prstGeom prst="curved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3" name="42 Eksi"/>
          <p:cNvSpPr/>
          <p:nvPr/>
        </p:nvSpPr>
        <p:spPr>
          <a:xfrm>
            <a:off x="-214346" y="5286388"/>
            <a:ext cx="3643306" cy="500066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Eksi"/>
          <p:cNvSpPr/>
          <p:nvPr/>
        </p:nvSpPr>
        <p:spPr>
          <a:xfrm>
            <a:off x="214282" y="5000636"/>
            <a:ext cx="571504" cy="500066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Dikdörtgen"/>
          <p:cNvSpPr/>
          <p:nvPr/>
        </p:nvSpPr>
        <p:spPr>
          <a:xfrm>
            <a:off x="1571604" y="5500702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cap="none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46" name="45 Dikdörtgen"/>
          <p:cNvSpPr/>
          <p:nvPr/>
        </p:nvSpPr>
        <p:spPr>
          <a:xfrm>
            <a:off x="642910" y="5500702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cap="none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5286380" y="6143644"/>
            <a:ext cx="3594539" cy="46166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   aşağı </a:t>
            </a:r>
            <a:endParaRPr lang="tr-TR" sz="2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5" name="54 Eksi"/>
          <p:cNvSpPr/>
          <p:nvPr/>
        </p:nvSpPr>
        <p:spPr>
          <a:xfrm>
            <a:off x="214282" y="3500438"/>
            <a:ext cx="2714644" cy="428628"/>
          </a:xfrm>
          <a:prstGeom prst="mathMinus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55 Eksi"/>
          <p:cNvSpPr/>
          <p:nvPr/>
        </p:nvSpPr>
        <p:spPr>
          <a:xfrm>
            <a:off x="142844" y="4429132"/>
            <a:ext cx="2643206" cy="428628"/>
          </a:xfrm>
          <a:prstGeom prst="mathMin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56 Eksi"/>
          <p:cNvSpPr/>
          <p:nvPr/>
        </p:nvSpPr>
        <p:spPr>
          <a:xfrm rot="16200000">
            <a:off x="1821637" y="3964785"/>
            <a:ext cx="1357322" cy="428628"/>
          </a:xfrm>
          <a:prstGeom prst="mathMin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8" name="57 Eksi"/>
          <p:cNvSpPr/>
          <p:nvPr/>
        </p:nvSpPr>
        <p:spPr>
          <a:xfrm rot="16200000">
            <a:off x="-107189" y="3964785"/>
            <a:ext cx="1357322" cy="428628"/>
          </a:xfrm>
          <a:prstGeom prst="mathMinu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Dikdörtgen"/>
          <p:cNvSpPr/>
          <p:nvPr/>
        </p:nvSpPr>
        <p:spPr>
          <a:xfrm>
            <a:off x="357158" y="214290"/>
            <a:ext cx="8572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26  kalemin  </a:t>
            </a:r>
            <a:r>
              <a:rPr lang="tr-TR" sz="4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‘ </a:t>
            </a:r>
            <a:r>
              <a:rPr lang="tr-TR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 kaç  kalemdir?</a:t>
            </a:r>
            <a:endParaRPr lang="tr-TR" sz="4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3786182" y="0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6000" dirty="0">
              <a:solidFill>
                <a:srgbClr val="7030A0"/>
              </a:solidFill>
            </a:endParaRPr>
          </a:p>
        </p:txBody>
      </p:sp>
      <p:sp>
        <p:nvSpPr>
          <p:cNvPr id="49" name="48 Eksi"/>
          <p:cNvSpPr/>
          <p:nvPr/>
        </p:nvSpPr>
        <p:spPr>
          <a:xfrm>
            <a:off x="3428992" y="714356"/>
            <a:ext cx="1143008" cy="35719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Dikdörtgen"/>
          <p:cNvSpPr/>
          <p:nvPr/>
        </p:nvSpPr>
        <p:spPr>
          <a:xfrm>
            <a:off x="3786182" y="714356"/>
            <a:ext cx="5000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6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80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5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8" grpId="1"/>
      <p:bldP spid="9" grpId="0" animBg="1"/>
      <p:bldP spid="9" grpId="1" animBg="1"/>
      <p:bldP spid="9" grpId="2" animBg="1"/>
      <p:bldP spid="9" grpId="3" animBg="1"/>
      <p:bldP spid="10" grpId="0"/>
      <p:bldP spid="11" grpId="0" animBg="1"/>
      <p:bldP spid="12" grpId="0" animBg="1"/>
      <p:bldP spid="13" grpId="0"/>
      <p:bldP spid="18" grpId="0"/>
      <p:bldP spid="17" grpId="0" animBg="1"/>
      <p:bldP spid="19" grpId="0" animBg="1"/>
      <p:bldP spid="20" grpId="0" animBg="1"/>
      <p:bldP spid="23" grpId="0" animBg="1"/>
      <p:bldP spid="30" grpId="0"/>
      <p:bldP spid="31" grpId="0" animBg="1"/>
      <p:bldP spid="31" grpId="1" animBg="1"/>
      <p:bldP spid="32" grpId="0" animBg="1"/>
      <p:bldP spid="34" grpId="0" animBg="1"/>
      <p:bldP spid="35" grpId="0" animBg="1"/>
      <p:bldP spid="35" grpId="1" animBg="1"/>
      <p:bldP spid="36" grpId="0" animBg="1"/>
      <p:bldP spid="37" grpId="0" animBg="1"/>
      <p:bldP spid="38" grpId="0" animBg="1"/>
      <p:bldP spid="39" grpId="0" animBg="1"/>
      <p:bldP spid="39" grpId="1" animBg="1"/>
      <p:bldP spid="40" grpId="0"/>
      <p:bldP spid="40" grpId="1"/>
      <p:bldP spid="41" grpId="0"/>
      <p:bldP spid="42" grpId="0" animBg="1"/>
      <p:bldP spid="42" grpId="1" animBg="1"/>
      <p:bldP spid="42" grpId="2" animBg="1"/>
      <p:bldP spid="42" grpId="3" animBg="1"/>
      <p:bldP spid="43" grpId="0" animBg="1"/>
      <p:bldP spid="44" grpId="0" animBg="1"/>
      <p:bldP spid="45" grpId="0"/>
      <p:bldP spid="46" grpId="0"/>
      <p:bldP spid="33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47" grpId="0"/>
      <p:bldP spid="48" grpId="0"/>
      <p:bldP spid="49" grpId="0" animBg="1"/>
      <p:bldP spid="5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1558</TotalTime>
  <Words>458</Words>
  <PresentationFormat>Ekran Gösterisi (4:3)</PresentationFormat>
  <Paragraphs>168</Paragraphs>
  <Slides>10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3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2015-01-18T05:02:21Z</dcterms:created>
  <dcterms:modified xsi:type="dcterms:W3CDTF">2021-03-17T07:52:34Z</dcterms:modified>
  <cp:category>https://www.sorubak.com</cp:category>
</cp:coreProperties>
</file>