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64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3EB20-75F2-471D-AB77-86930F03C063}" type="datetimeFigureOut">
              <a:rPr lang="tr-TR" smtClean="0"/>
              <a:t>15/12/2020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EF2F8-61D7-41BD-95E7-8F44B862D4B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EF2F8-61D7-41BD-95E7-8F44B862D4B2}" type="slidenum">
              <a:rPr lang="tr-TR" smtClean="0"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71800" y="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</a:rPr>
              <a:t>ÇEVRE ÖLÇME</a:t>
            </a:r>
            <a:endParaRPr lang="tr-TR" sz="4000" b="1" i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43000" y="5195810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Bir şeklin veya nesnenin etrafına </a:t>
            </a:r>
            <a:r>
              <a:rPr lang="tr-TR" sz="3600" b="1" dirty="0" smtClean="0">
                <a:solidFill>
                  <a:srgbClr val="FF0000"/>
                </a:solidFill>
              </a:rPr>
              <a:t>çevre</a:t>
            </a:r>
            <a:r>
              <a:rPr lang="tr-TR" sz="3600" dirty="0" smtClean="0"/>
              <a:t> denir.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323528" y="6027908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Çevre </a:t>
            </a:r>
            <a:r>
              <a:rPr lang="tr-TR" sz="3200" b="1" dirty="0" smtClean="0">
                <a:solidFill>
                  <a:srgbClr val="00B050"/>
                </a:solidFill>
              </a:rPr>
              <a:t>Ç</a:t>
            </a:r>
            <a:r>
              <a:rPr lang="tr-TR" sz="3200" dirty="0" smtClean="0"/>
              <a:t> harfi ile gösterilir.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1550753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126812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2060"/>
                </a:solidFill>
              </a:rPr>
              <a:t>Nesnelerin çevrelerini belirleyelim.</a:t>
            </a:r>
            <a:endParaRPr lang="tr-TR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etvel, Ölçekli Cetvel, açı, sınıf, dikdörtgen png | PNGW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32" y="980728"/>
            <a:ext cx="4680520" cy="2080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ibujo de Pentágono para colorear | Dibujos para colorear imprimir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188" y="388422"/>
            <a:ext cx="2520281" cy="2755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omik · bulut · karikatür · örnek · sevimli · karakter - vektör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44537"/>
            <a:ext cx="3319446" cy="262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utbol - grunge kağıt üzerinde beyaz çizgilerle futbol sahası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44" y="4077072"/>
            <a:ext cx="3499148" cy="2334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5721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oktali Kagit 0,5 Cm Noktali Kagit 0,5 Cm 8699394770686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88" y="882120"/>
            <a:ext cx="4248175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00050" y="11663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</a:rPr>
              <a:t>Çevreleri birim olarak hesaplayalım.</a:t>
            </a:r>
            <a:endParaRPr lang="tr-TR" sz="2800" b="1" dirty="0">
              <a:solidFill>
                <a:srgbClr val="7030A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1884" y="1350172"/>
            <a:ext cx="2016224" cy="1980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Noktali Kagit 0,5 Cm Noktali Kagit 0,5 Cm 8699394770686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363" y="882120"/>
            <a:ext cx="4248175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-Şekli 6"/>
          <p:cNvSpPr/>
          <p:nvPr/>
        </p:nvSpPr>
        <p:spPr>
          <a:xfrm>
            <a:off x="5940152" y="1350172"/>
            <a:ext cx="1584176" cy="1574772"/>
          </a:xfrm>
          <a:prstGeom prst="corne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Picture 2" descr="Noktali Kagit 0,5 Cm Noktali Kagit 0,5 Cm 8699394770686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275" y="3833664"/>
            <a:ext cx="4248175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Çarpı 11"/>
          <p:cNvSpPr/>
          <p:nvPr/>
        </p:nvSpPr>
        <p:spPr>
          <a:xfrm>
            <a:off x="2987824" y="4725144"/>
            <a:ext cx="2808312" cy="1584176"/>
          </a:xfrm>
          <a:prstGeom prst="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401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5501133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Çevre uzunluğu belirlenirken şeklin veya nesnenin her bir kenarı ,sadece bir kere ölçülür. Ölçülmeyen kenar bırakılmaz.</a:t>
            </a:r>
            <a:endParaRPr lang="tr-TR" sz="2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300050" y="116632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</a:rPr>
              <a:t>Nesnelerin çevre uzunluğunu bulalım.</a:t>
            </a:r>
            <a:endParaRPr lang="tr-TR" sz="2800" b="1" dirty="0">
              <a:solidFill>
                <a:srgbClr val="00B05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27911" y="2300908"/>
            <a:ext cx="1584176" cy="1573704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93577" y="1159921"/>
            <a:ext cx="2048090" cy="2726723"/>
          </a:xfrm>
          <a:prstGeom prst="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arpı 11"/>
          <p:cNvSpPr/>
          <p:nvPr/>
        </p:nvSpPr>
        <p:spPr>
          <a:xfrm>
            <a:off x="5004048" y="896688"/>
            <a:ext cx="3600400" cy="2977924"/>
          </a:xfrm>
          <a:prstGeom prst="plus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284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78269" y="260647"/>
            <a:ext cx="8465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002060"/>
                </a:solidFill>
              </a:rPr>
              <a:t>KARENİN ÇEVRE UZUNLUĞUNU BULALIM.</a:t>
            </a:r>
            <a:endParaRPr lang="tr-TR" sz="3200" b="1" dirty="0">
              <a:solidFill>
                <a:srgbClr val="00206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53344" y="1218420"/>
            <a:ext cx="2376264" cy="2304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988440" y="4509120"/>
            <a:ext cx="1452936" cy="15121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60017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260646"/>
            <a:ext cx="8465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DİKDÖRTGENİN ÇEVRE UZUNLUĞUNU BULALIM.</a:t>
            </a:r>
            <a:endParaRPr lang="tr-TR" sz="3200" b="1" dirty="0"/>
          </a:p>
        </p:txBody>
      </p:sp>
      <p:sp>
        <p:nvSpPr>
          <p:cNvPr id="5" name="Dikdörtgen 4"/>
          <p:cNvSpPr/>
          <p:nvPr/>
        </p:nvSpPr>
        <p:spPr>
          <a:xfrm>
            <a:off x="395536" y="1484784"/>
            <a:ext cx="2232248" cy="122413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395536" y="3933056"/>
            <a:ext cx="3944833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750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66300" y="260646"/>
            <a:ext cx="8465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ÜÇGENİN ÇEVRE UZUNLUĞUNU BULALIM.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İkizkenar Üçgen 4"/>
          <p:cNvSpPr/>
          <p:nvPr/>
        </p:nvSpPr>
        <p:spPr>
          <a:xfrm>
            <a:off x="28600" y="1268597"/>
            <a:ext cx="3816424" cy="172819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836912" y="1572653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5 cm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395536" y="161366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5 cm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403648" y="3140805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12 cm</a:t>
            </a:r>
            <a:endParaRPr lang="tr-TR" sz="2400" dirty="0"/>
          </a:p>
        </p:txBody>
      </p:sp>
      <p:sp>
        <p:nvSpPr>
          <p:cNvPr id="9" name="Dik Üçgen 8"/>
          <p:cNvSpPr/>
          <p:nvPr/>
        </p:nvSpPr>
        <p:spPr>
          <a:xfrm>
            <a:off x="1043608" y="4221088"/>
            <a:ext cx="3224753" cy="216024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2233627" y="450912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15 cm</a:t>
            </a:r>
            <a:endParaRPr lang="tr-TR" sz="24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842664" y="6381201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12cm</a:t>
            </a:r>
            <a:endParaRPr lang="tr-TR" sz="24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237292" y="5070375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9 cm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05390807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80</Words>
  <Application>Microsoft Office PowerPoint</Application>
  <PresentationFormat>Ekran Gösterisi (4:3)</PresentationFormat>
  <Paragraphs>18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modified xsi:type="dcterms:W3CDTF">2020-12-15T10:23:42Z</dcterms:modified>
</cp:coreProperties>
</file>